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s/slide16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0.xml" ContentType="application/vnd.openxmlformats-officedocument.presentationml.slide+xml"/>
  <Override PartName="/ppt/slides/slide29.xml" ContentType="application/vnd.openxmlformats-officedocument.presentationml.slide+xml"/>
  <Override PartName="/ppt/slides/slide28.xml" ContentType="application/vnd.openxmlformats-officedocument.presentationml.slide+xml"/>
  <Override PartName="/ppt/slides/slide27.xml" ContentType="application/vnd.openxmlformats-officedocument.presentationml.slide+xml"/>
  <Override PartName="/ppt/slides/slide26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17.xml" ContentType="application/vnd.openxmlformats-officedocument.presentationml.slide+xml"/>
  <Override PartName="/ppt/slides/slide31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32.xml" ContentType="application/vnd.openxmlformats-officedocument.presentationml.slide+xml"/>
  <Override PartName="/ppt/slides/slide34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84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72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0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25" r:id="rId2"/>
  </p:sldMasterIdLst>
  <p:notesMasterIdLst>
    <p:notesMasterId r:id="rId38"/>
  </p:notesMasterIdLst>
  <p:sldIdLst>
    <p:sldId id="256" r:id="rId3"/>
    <p:sldId id="282" r:id="rId4"/>
    <p:sldId id="283" r:id="rId5"/>
    <p:sldId id="304" r:id="rId6"/>
    <p:sldId id="316" r:id="rId7"/>
    <p:sldId id="286" r:id="rId8"/>
    <p:sldId id="305" r:id="rId9"/>
    <p:sldId id="299" r:id="rId10"/>
    <p:sldId id="306" r:id="rId11"/>
    <p:sldId id="290" r:id="rId12"/>
    <p:sldId id="272" r:id="rId13"/>
    <p:sldId id="278" r:id="rId14"/>
    <p:sldId id="279" r:id="rId15"/>
    <p:sldId id="280" r:id="rId16"/>
    <p:sldId id="288" r:id="rId17"/>
    <p:sldId id="287" r:id="rId18"/>
    <p:sldId id="291" r:id="rId19"/>
    <p:sldId id="274" r:id="rId20"/>
    <p:sldId id="277" r:id="rId21"/>
    <p:sldId id="273" r:id="rId22"/>
    <p:sldId id="284" r:id="rId23"/>
    <p:sldId id="266" r:id="rId24"/>
    <p:sldId id="297" r:id="rId25"/>
    <p:sldId id="317" r:id="rId26"/>
    <p:sldId id="308" r:id="rId27"/>
    <p:sldId id="315" r:id="rId28"/>
    <p:sldId id="314" r:id="rId29"/>
    <p:sldId id="310" r:id="rId30"/>
    <p:sldId id="312" r:id="rId31"/>
    <p:sldId id="296" r:id="rId32"/>
    <p:sldId id="292" r:id="rId33"/>
    <p:sldId id="293" r:id="rId34"/>
    <p:sldId id="295" r:id="rId35"/>
    <p:sldId id="311" r:id="rId36"/>
    <p:sldId id="262" r:id="rId3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FF9B26"/>
    <a:srgbClr val="D71923"/>
    <a:srgbClr val="8B8376"/>
    <a:srgbClr val="817D76"/>
    <a:srgbClr val="FFCC00"/>
    <a:srgbClr val="FFE2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0"/>
  </p:normalViewPr>
  <p:slideViewPr>
    <p:cSldViewPr>
      <p:cViewPr varScale="1">
        <p:scale>
          <a:sx n="64" d="100"/>
          <a:sy n="64" d="100"/>
        </p:scale>
        <p:origin x="1324" y="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97" d="100"/>
          <a:sy n="97" d="100"/>
        </p:scale>
        <p:origin x="-2520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presProps" Target="presProp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viewProps" Target="viewProps.xml"/><Relationship Id="rId45" Type="http://schemas.openxmlformats.org/officeDocument/2006/relationships/customXml" Target="../customXml/item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customXml" Target="../customXml/item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customXml" Target="../customXml/item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notesMaster" Target="notesMasters/notesMaster1.xml"/><Relationship Id="rId20" Type="http://schemas.openxmlformats.org/officeDocument/2006/relationships/slide" Target="slides/slide18.xml"/><Relationship Id="rId41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B0E-4AEA-8C98-C731711FFDDC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B0E-4AEA-8C98-C731711FFDDC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B0E-4AEA-8C98-C731711FFDD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0079736"/>
        <c:axId val="100079344"/>
      </c:barChart>
      <c:catAx>
        <c:axId val="10007973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00079344"/>
        <c:crosses val="autoZero"/>
        <c:auto val="1"/>
        <c:lblAlgn val="ctr"/>
        <c:lblOffset val="100"/>
        <c:noMultiLvlLbl val="0"/>
      </c:catAx>
      <c:valAx>
        <c:axId val="10007934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00079736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456778-BC8B-406A-B30B-3380A914AB42}" type="datetimeFigureOut">
              <a:rPr lang="en-US" smtClean="0"/>
              <a:t>3/10/2017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9A5FA8-CB2F-4917-9664-D06D71D398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6284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The various drivers for change that I have outlined present us with a range of challenges and opportunities for the management of urban water systems.</a:t>
            </a:r>
          </a:p>
          <a:p>
            <a:endParaRPr lang="en-AU" dirty="0"/>
          </a:p>
          <a:p>
            <a:r>
              <a:rPr lang="en-US" dirty="0"/>
              <a:t>There is increased decoupling of urban and rural systems and a diminishing holistic consideration of the global water cycle, with urban areas being considered as isolated entities. For cities to succeed in a world </a:t>
            </a:r>
            <a:r>
              <a:rPr lang="en-US" dirty="0" err="1"/>
              <a:t>characterised</a:t>
            </a:r>
            <a:r>
              <a:rPr lang="en-US" dirty="0"/>
              <a:t> by resource issues and constraints, we must recognize that cities don’t exist in isolation. </a:t>
            </a:r>
            <a:r>
              <a:rPr lang="en-AU" dirty="0"/>
              <a:t>We need to move from independent consideration of our various water resources to a more integrated approach and ultimately a ‘one water’ community.  This</a:t>
            </a:r>
            <a:r>
              <a:rPr lang="en-AU" baseline="0" dirty="0"/>
              <a:t> diagram shows the progression.</a:t>
            </a:r>
            <a:r>
              <a:rPr lang="en-AU" dirty="0"/>
              <a:t> </a:t>
            </a:r>
          </a:p>
          <a:p>
            <a:endParaRPr lang="en-AU" dirty="0"/>
          </a:p>
          <a:p>
            <a:r>
              <a:rPr lang="en-AU" dirty="0"/>
              <a:t>Water supply community – Need for a reliable and secure water supply</a:t>
            </a:r>
            <a:r>
              <a:rPr lang="en-AU" baseline="0" dirty="0"/>
              <a:t> through</a:t>
            </a:r>
            <a:r>
              <a:rPr lang="en-AU" dirty="0"/>
              <a:t> water storage, treatment and transfer systems</a:t>
            </a:r>
          </a:p>
          <a:p>
            <a:r>
              <a:rPr lang="en-AU" dirty="0" err="1"/>
              <a:t>Sewered</a:t>
            </a:r>
            <a:r>
              <a:rPr lang="en-AU" dirty="0"/>
              <a:t> community – Need</a:t>
            </a:r>
            <a:r>
              <a:rPr lang="en-AU" baseline="0" dirty="0"/>
              <a:t> for public health protection through sewers, treatment plants and effluent disposal locations</a:t>
            </a:r>
          </a:p>
          <a:p>
            <a:r>
              <a:rPr lang="en-AU" baseline="0" dirty="0"/>
              <a:t>Drained community – Need for flood protection through drains and channels, levees, river barrage</a:t>
            </a:r>
          </a:p>
          <a:p>
            <a:r>
              <a:rPr lang="en-AU" baseline="0" dirty="0"/>
              <a:t>Waterways community – Need for environmental protection through point and non-point source pollution control</a:t>
            </a:r>
          </a:p>
          <a:p>
            <a:endParaRPr lang="en-AU" baseline="0" dirty="0"/>
          </a:p>
          <a:p>
            <a:r>
              <a:rPr lang="en-AU" baseline="0" dirty="0"/>
              <a:t>In many respects we are stuck at this point.  Development of the various water systems but a lack of holistic planning and views around how more integrated thinking could lead to better outcomes.  This holistic thinking leads to what can be described as:</a:t>
            </a:r>
          </a:p>
          <a:p>
            <a:endParaRPr lang="en-AU" baseline="0" dirty="0"/>
          </a:p>
          <a:p>
            <a:r>
              <a:rPr lang="en-AU" baseline="0" dirty="0"/>
              <a:t>Water cycle community -  Need to balance natural resource limitations through increased diversity, fit for use water, conservation, needs for both urban and rural water systems</a:t>
            </a:r>
          </a:p>
          <a:p>
            <a:pPr defTabSz="893094">
              <a:defRPr/>
            </a:pPr>
            <a:r>
              <a:rPr lang="en-AU" baseline="0" dirty="0"/>
              <a:t>One Water community – Need for resilient, sustainable communities through integrated community design, infrastructure renewal, resource recovery, understanding the real  economic value of water and the interdependence between systems. </a:t>
            </a:r>
            <a:r>
              <a:rPr lang="en-US" dirty="0"/>
              <a:t>The exploding global demand for “water-heavy” goods including food and technological products is another critical factor, with agriculture already responsible for around 70% of freshwater withdrawals globally.  </a:t>
            </a:r>
          </a:p>
          <a:p>
            <a:pPr defTabSz="893094">
              <a:defRPr/>
            </a:pPr>
            <a:endParaRPr lang="en-US" dirty="0"/>
          </a:p>
          <a:p>
            <a:pPr defTabSz="893094">
              <a:defRPr/>
            </a:pPr>
            <a:r>
              <a:rPr lang="en-US" dirty="0"/>
              <a:t>Example – </a:t>
            </a:r>
            <a:r>
              <a:rPr lang="en-US" dirty="0" err="1"/>
              <a:t>Stormwater</a:t>
            </a:r>
            <a:r>
              <a:rPr lang="en-US" dirty="0"/>
              <a:t> separation projects for pollution control, but first flush from </a:t>
            </a:r>
            <a:r>
              <a:rPr lang="en-US" dirty="0" err="1"/>
              <a:t>stormwater</a:t>
            </a:r>
            <a:r>
              <a:rPr lang="en-US" dirty="0"/>
              <a:t> can be more polluting.</a:t>
            </a:r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764DB0-E811-44A8-9D19-184F4D810B7B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6859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critical first step for each of the three principles is as follows (the publication also details subsequent steps):</a:t>
            </a:r>
          </a:p>
          <a:p>
            <a:r>
              <a:rPr lang="en-N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en-N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Create incentives for property owners and developers to install green infrastructure e.g. expedited planning and favourable zoning allowances. Setting effective permeability targets for a zone provides direction and focus as well as benchmarks against which future developments can be measured.</a:t>
            </a:r>
          </a:p>
          <a:p>
            <a:pPr lvl="0"/>
            <a:r>
              <a:rPr lang="en-N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Promote non-potable water for all irrigation and overcome code restrictions.</a:t>
            </a:r>
          </a:p>
          <a:p>
            <a:pPr lvl="0"/>
            <a:r>
              <a:rPr lang="en-N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Integrate water service departments so that drinking water supply, storm- water, and wastewater are managed as a single system that mimics the natural water cycle and establish a regional watershed entity with a clear mandate to address watershed-level issues and decision-making powers as they relate to land-use decisions that impact water resources.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9A5FA8-CB2F-4917-9664-D06D71D3981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1840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chart" Target="../charts/chart1.xml"/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Intro_Grey/Orange Typ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6324600"/>
            <a:ext cx="1371600" cy="364469"/>
          </a:xfrm>
          <a:prstGeom prst="rect">
            <a:avLst/>
          </a:prstGeom>
        </p:spPr>
      </p:pic>
      <p:sp>
        <p:nvSpPr>
          <p:cNvPr id="10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304800" y="2057400"/>
            <a:ext cx="3352800" cy="307777"/>
          </a:xfrm>
          <a:noFill/>
        </p:spPr>
        <p:txBody>
          <a:bodyPr wrap="square" rtlCol="0">
            <a:spAutoFit/>
          </a:bodyPr>
          <a:lstStyle>
            <a:lvl1pPr marL="0" algn="l" defTabSz="914400" rtl="0" eaLnBrk="1" latinLnBrk="0" hangingPunct="1">
              <a:spcAft>
                <a:spcPts val="300"/>
              </a:spcAft>
              <a:buNone/>
              <a:defRPr lang="en-US" sz="1400" b="1" kern="1200" dirty="0" smtClean="0">
                <a:solidFill>
                  <a:srgbClr val="FF9B26"/>
                </a:solidFill>
                <a:latin typeface="Century Gothic" pitchFamily="34" charset="0"/>
                <a:ea typeface="+mn-ea"/>
                <a:cs typeface="+mn-cs"/>
              </a:defRPr>
            </a:lvl1pPr>
            <a:lvl2pPr marL="0" algn="l" defTabSz="914400" rtl="0" eaLnBrk="1" latinLnBrk="0" hangingPunct="1">
              <a:spcAft>
                <a:spcPts val="300"/>
              </a:spcAft>
              <a:defRPr lang="en-US" sz="1400" kern="1200" dirty="0" smtClean="0">
                <a:solidFill>
                  <a:srgbClr val="FF9B26"/>
                </a:solidFill>
                <a:latin typeface="Century Gothic" pitchFamily="34" charset="0"/>
                <a:ea typeface="+mn-ea"/>
                <a:cs typeface="+mn-cs"/>
              </a:defRPr>
            </a:lvl2pPr>
            <a:lvl3pPr marL="0" algn="l" defTabSz="914400" rtl="0" eaLnBrk="1" latinLnBrk="0" hangingPunct="1">
              <a:spcAft>
                <a:spcPts val="300"/>
              </a:spcAft>
              <a:defRPr lang="en-US" sz="1400" kern="1200" dirty="0" smtClean="0">
                <a:solidFill>
                  <a:srgbClr val="FF9B26"/>
                </a:solidFill>
                <a:latin typeface="Century Gothic" pitchFamily="34" charset="0"/>
                <a:ea typeface="+mn-ea"/>
                <a:cs typeface="+mn-cs"/>
              </a:defRPr>
            </a:lvl3pPr>
            <a:lvl4pPr marL="0" algn="l" defTabSz="914400" rtl="0" eaLnBrk="1" latinLnBrk="0" hangingPunct="1">
              <a:spcAft>
                <a:spcPts val="300"/>
              </a:spcAft>
              <a:defRPr lang="en-US" sz="1400" kern="1200" dirty="0" smtClean="0">
                <a:solidFill>
                  <a:srgbClr val="FF9B26"/>
                </a:solidFill>
                <a:latin typeface="Century Gothic" pitchFamily="34" charset="0"/>
                <a:ea typeface="+mn-ea"/>
                <a:cs typeface="+mn-cs"/>
              </a:defRPr>
            </a:lvl4pPr>
            <a:lvl5pPr marL="0" algn="l" defTabSz="914400" rtl="0" eaLnBrk="1" latinLnBrk="0" hangingPunct="1">
              <a:spcAft>
                <a:spcPts val="300"/>
              </a:spcAft>
              <a:defRPr lang="en-US" sz="1400" kern="1200" dirty="0">
                <a:solidFill>
                  <a:srgbClr val="FF9B26"/>
                </a:solidFill>
                <a:latin typeface="Century Gothic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304800" y="6248400"/>
            <a:ext cx="3352800" cy="307777"/>
          </a:xfrm>
          <a:noFill/>
        </p:spPr>
        <p:txBody>
          <a:bodyPr wrap="square" rtlCol="0">
            <a:spAutoFit/>
          </a:bodyPr>
          <a:lstStyle>
            <a:lvl1pPr marL="0" algn="l" defTabSz="914400" rtl="0" eaLnBrk="1" latinLnBrk="0" hangingPunct="1">
              <a:spcAft>
                <a:spcPts val="300"/>
              </a:spcAft>
              <a:buNone/>
              <a:defRPr lang="en-US" sz="1400" kern="1200" dirty="0" smtClean="0">
                <a:solidFill>
                  <a:schemeClr val="bg1"/>
                </a:solidFill>
                <a:latin typeface="Century Gothic" pitchFamily="34" charset="0"/>
                <a:ea typeface="+mn-ea"/>
                <a:cs typeface="+mn-cs"/>
              </a:defRPr>
            </a:lvl1pPr>
            <a:lvl2pPr marL="0" algn="l" defTabSz="914400" rtl="0" eaLnBrk="1" latinLnBrk="0" hangingPunct="1">
              <a:spcAft>
                <a:spcPts val="300"/>
              </a:spcAft>
              <a:defRPr lang="en-US" sz="1400" kern="1200" dirty="0" smtClean="0">
                <a:solidFill>
                  <a:srgbClr val="FF9B26"/>
                </a:solidFill>
                <a:latin typeface="Century Gothic" pitchFamily="34" charset="0"/>
                <a:ea typeface="+mn-ea"/>
                <a:cs typeface="+mn-cs"/>
              </a:defRPr>
            </a:lvl2pPr>
            <a:lvl3pPr marL="0" algn="l" defTabSz="914400" rtl="0" eaLnBrk="1" latinLnBrk="0" hangingPunct="1">
              <a:spcAft>
                <a:spcPts val="300"/>
              </a:spcAft>
              <a:defRPr lang="en-US" sz="1400" kern="1200" dirty="0" smtClean="0">
                <a:solidFill>
                  <a:srgbClr val="FF9B26"/>
                </a:solidFill>
                <a:latin typeface="Century Gothic" pitchFamily="34" charset="0"/>
                <a:ea typeface="+mn-ea"/>
                <a:cs typeface="+mn-cs"/>
              </a:defRPr>
            </a:lvl3pPr>
            <a:lvl4pPr marL="0" algn="l" defTabSz="914400" rtl="0" eaLnBrk="1" latinLnBrk="0" hangingPunct="1">
              <a:spcAft>
                <a:spcPts val="300"/>
              </a:spcAft>
              <a:defRPr lang="en-US" sz="1400" kern="1200" dirty="0" smtClean="0">
                <a:solidFill>
                  <a:srgbClr val="FF9B26"/>
                </a:solidFill>
                <a:latin typeface="Century Gothic" pitchFamily="34" charset="0"/>
                <a:ea typeface="+mn-ea"/>
                <a:cs typeface="+mn-cs"/>
              </a:defRPr>
            </a:lvl4pPr>
            <a:lvl5pPr marL="0" algn="l" defTabSz="914400" rtl="0" eaLnBrk="1" latinLnBrk="0" hangingPunct="1">
              <a:spcAft>
                <a:spcPts val="300"/>
              </a:spcAft>
              <a:defRPr lang="en-US" sz="1400" kern="1200" dirty="0">
                <a:solidFill>
                  <a:srgbClr val="FF9B26"/>
                </a:solidFill>
                <a:latin typeface="Century Gothic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7"/>
          </p:nvPr>
        </p:nvSpPr>
        <p:spPr>
          <a:xfrm>
            <a:off x="304800" y="457200"/>
            <a:ext cx="8229600" cy="1447800"/>
          </a:xfrm>
        </p:spPr>
        <p:txBody>
          <a:bodyPr>
            <a:normAutofit/>
          </a:bodyPr>
          <a:lstStyle>
            <a:lvl1pPr marL="0" indent="0">
              <a:defRPr sz="4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6419491"/>
            <a:ext cx="2288873" cy="286109"/>
          </a:xfrm>
          <a:prstGeom prst="rect">
            <a:avLst/>
          </a:prstGeom>
          <a:noFill/>
          <a:ln>
            <a:noFill/>
          </a:ln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range Title Slide"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anchor="t"/>
          <a:lstStyle>
            <a:lvl1pPr algn="l">
              <a:defRPr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886200"/>
            <a:ext cx="7772400" cy="1752600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bg1"/>
                </a:solidFill>
                <a:latin typeface="Century Gothic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6419491"/>
            <a:ext cx="2288873" cy="28610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Gray Title Slide"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130425"/>
            <a:ext cx="8153400" cy="1470025"/>
          </a:xfrm>
          <a:prstGeom prst="rect">
            <a:avLst/>
          </a:prstGeom>
        </p:spPr>
        <p:txBody>
          <a:bodyPr anchor="t"/>
          <a:lstStyle>
            <a:lvl1pPr algn="l">
              <a:defRPr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3886200"/>
            <a:ext cx="8153400" cy="1752600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bg1"/>
                </a:solidFill>
                <a:latin typeface="Century Gothic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9" name="Date Placeholder 1"/>
          <p:cNvSpPr>
            <a:spLocks noGrp="1"/>
          </p:cNvSpPr>
          <p:nvPr>
            <p:ph type="dt" sz="half" idx="10"/>
          </p:nvPr>
        </p:nvSpPr>
        <p:spPr>
          <a:xfrm>
            <a:off x="3352800" y="6324600"/>
            <a:ext cx="1295400" cy="365125"/>
          </a:xfrm>
          <a:prstGeom prst="rect">
            <a:avLst/>
          </a:prstGeom>
        </p:spPr>
        <p:txBody>
          <a:bodyPr anchor="t"/>
          <a:lstStyle>
            <a:lvl1pPr>
              <a:defRPr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fld id="{5620D1E8-036D-45B0-B442-4169D32A137A}" type="datetimeFigureOut">
              <a:rPr lang="en-US" smtClean="0"/>
              <a:pPr/>
              <a:t>3/10/2017</a:t>
            </a:fld>
            <a:endParaRPr lang="en-US"/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57200" y="6324600"/>
            <a:ext cx="2895600" cy="365125"/>
          </a:xfrm>
          <a:prstGeom prst="rect">
            <a:avLst/>
          </a:prstGeom>
        </p:spPr>
        <p:txBody>
          <a:bodyPr anchor="t"/>
          <a:lstStyle>
            <a:lvl1pPr>
              <a:defRPr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648200" y="6324600"/>
            <a:ext cx="1295400" cy="365125"/>
          </a:xfrm>
          <a:prstGeom prst="rect">
            <a:avLst/>
          </a:prstGeom>
        </p:spPr>
        <p:txBody>
          <a:bodyPr anchor="t"/>
          <a:lstStyle>
            <a:lvl1pPr>
              <a:defRPr>
                <a:solidFill>
                  <a:srgbClr val="FF9B26"/>
                </a:solidFill>
                <a:latin typeface="Century Gothic" pitchFamily="34" charset="0"/>
              </a:defRPr>
            </a:lvl1pPr>
          </a:lstStyle>
          <a:p>
            <a:fld id="{3178CFF5-1EF5-4FDA-A119-3041D8D196A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6419491"/>
            <a:ext cx="2288873" cy="28610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te Agenda-Grey/Orange Ty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9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70788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lvl1pPr marL="0" algn="l" defTabSz="914400" rtl="0" eaLnBrk="1" latinLnBrk="0" hangingPunct="1">
              <a:defRPr lang="en-US" sz="4000" kern="1200" dirty="0" smtClean="0">
                <a:solidFill>
                  <a:srgbClr val="8B8376"/>
                </a:solidFill>
                <a:latin typeface="Century Gothic" pitchFamily="34" charset="0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10"/>
          </p:nvPr>
        </p:nvSpPr>
        <p:spPr>
          <a:xfrm>
            <a:off x="457200" y="2819400"/>
            <a:ext cx="8382000" cy="1938992"/>
          </a:xfrm>
          <a:noFill/>
        </p:spPr>
        <p:txBody>
          <a:bodyPr vert="horz" wrap="square" lIns="91440" tIns="45720" rIns="91440" bIns="45720" rtlCol="0" anchor="t">
            <a:spAutoFit/>
          </a:bodyPr>
          <a:lstStyle>
            <a:lvl1pPr marL="0" indent="0">
              <a:lnSpc>
                <a:spcPct val="200000"/>
              </a:lnSpc>
              <a:spcAft>
                <a:spcPts val="600"/>
              </a:spcAft>
              <a:buFont typeface="+mj-lt"/>
              <a:buNone/>
              <a:def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B26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marL="1143000" marR="0" lvl="0" indent="-11430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ct val="250000"/>
              <a:buFont typeface="+mj-lt"/>
              <a:buAutoNum type="arabicPeriod"/>
              <a:tabLst/>
              <a:defRPr/>
            </a:pPr>
            <a:r>
              <a:rPr lang="en-US"/>
              <a:t>Click to edit Master text styles</a:t>
            </a:r>
          </a:p>
          <a:p>
            <a:pPr marL="1143000" marR="0" lvl="1" indent="-11430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ct val="250000"/>
              <a:buFont typeface="+mj-lt"/>
              <a:buAutoNum type="arabicPeriod"/>
              <a:tabLst/>
              <a:defRPr/>
            </a:pPr>
            <a:r>
              <a:rPr lang="en-US"/>
              <a:t>Second level</a:t>
            </a:r>
          </a:p>
          <a:p>
            <a:pPr marL="1143000" marR="0" lvl="2" indent="-11430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ct val="250000"/>
              <a:buFont typeface="+mj-lt"/>
              <a:buAutoNum type="arabicPeriod"/>
              <a:tabLst/>
              <a:defRPr/>
            </a:pPr>
            <a:r>
              <a:rPr lang="en-US"/>
              <a:t>Third level</a:t>
            </a:r>
          </a:p>
          <a:p>
            <a:pPr marL="1143000" marR="0" lvl="3" indent="-11430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ct val="250000"/>
              <a:buFont typeface="+mj-lt"/>
              <a:buAutoNum type="arabicPeriod"/>
              <a:tabLst/>
              <a:defRPr/>
            </a:pPr>
            <a:r>
              <a:rPr lang="en-US"/>
              <a:t>Fourth level</a:t>
            </a:r>
          </a:p>
          <a:p>
            <a:pPr marL="1143000" marR="0" lvl="4" indent="-11430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ct val="250000"/>
              <a:buFont typeface="+mj-lt"/>
              <a:buAutoNum type="arabicPeriod"/>
              <a:tabLst/>
              <a:defRPr/>
            </a:pPr>
            <a:r>
              <a:rPr lang="en-US"/>
              <a:t>Fifth level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6419491"/>
            <a:ext cx="2288873" cy="2861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Agenda-White Type"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22"/>
          <p:cNvSpPr>
            <a:spLocks noGrp="1"/>
          </p:cNvSpPr>
          <p:nvPr>
            <p:ph type="body" sz="quarter" idx="10"/>
          </p:nvPr>
        </p:nvSpPr>
        <p:spPr>
          <a:xfrm>
            <a:off x="457200" y="2819400"/>
            <a:ext cx="8382000" cy="1938992"/>
          </a:xfrm>
          <a:noFill/>
        </p:spPr>
        <p:txBody>
          <a:bodyPr vert="horz" wrap="square" lIns="91440" tIns="45720" rIns="91440" bIns="45720" rtlCol="0" anchor="t">
            <a:spAutoFit/>
          </a:bodyPr>
          <a:lstStyle>
            <a:lvl1pPr marL="182880" indent="-514350">
              <a:lnSpc>
                <a:spcPct val="200000"/>
              </a:lnSpc>
              <a:spcAft>
                <a:spcPts val="600"/>
              </a:spcAft>
              <a:buFont typeface="+mj-lt"/>
              <a:buAutoNum type="arabicPeriod"/>
              <a:def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marL="1143000" marR="0" lvl="0" indent="-11430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ct val="250000"/>
              <a:buFont typeface="+mj-lt"/>
              <a:buAutoNum type="arabicPeriod"/>
              <a:tabLst/>
              <a:defRPr/>
            </a:pPr>
            <a:r>
              <a:rPr lang="en-US"/>
              <a:t>Click to edit Master text styles</a:t>
            </a:r>
          </a:p>
          <a:p>
            <a:pPr marL="1143000" marR="0" lvl="1" indent="-11430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ct val="250000"/>
              <a:buFont typeface="+mj-lt"/>
              <a:buAutoNum type="arabicPeriod"/>
              <a:tabLst/>
              <a:defRPr/>
            </a:pPr>
            <a:r>
              <a:rPr lang="en-US"/>
              <a:t>Second level</a:t>
            </a:r>
          </a:p>
          <a:p>
            <a:pPr marL="1143000" marR="0" lvl="2" indent="-11430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ct val="250000"/>
              <a:buFont typeface="+mj-lt"/>
              <a:buAutoNum type="arabicPeriod"/>
              <a:tabLst/>
              <a:defRPr/>
            </a:pPr>
            <a:r>
              <a:rPr lang="en-US"/>
              <a:t>Third level</a:t>
            </a:r>
          </a:p>
          <a:p>
            <a:pPr marL="1143000" marR="0" lvl="3" indent="-11430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ct val="250000"/>
              <a:buFont typeface="+mj-lt"/>
              <a:buAutoNum type="arabicPeriod"/>
              <a:tabLst/>
              <a:defRPr/>
            </a:pPr>
            <a:r>
              <a:rPr lang="en-US"/>
              <a:t>Fourth level</a:t>
            </a:r>
          </a:p>
          <a:p>
            <a:pPr marL="1143000" marR="0" lvl="4" indent="-11430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ct val="250000"/>
              <a:buFont typeface="+mj-lt"/>
              <a:buAutoNum type="arabicPeriod"/>
              <a:tabLst/>
              <a:defRPr/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20" name="Title 9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70788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lvl1pPr marL="0" algn="l" defTabSz="914400" rtl="0" eaLnBrk="1" latinLnBrk="0" hangingPunct="1">
              <a:defRPr lang="en-US" sz="4000" kern="1200" dirty="0" smtClean="0">
                <a:solidFill>
                  <a:schemeClr val="bg1"/>
                </a:solidFill>
                <a:latin typeface="Century Gothic" pitchFamily="34" charset="0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6419491"/>
            <a:ext cx="2288873" cy="28610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 Section Title #">
    <p:bg>
      <p:bgPr>
        <a:blipFill dpi="0" rotWithShape="1">
          <a:blip r:embed="rId2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1295400" y="511314"/>
            <a:ext cx="7848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1143000" indent="-1143000" algn="l" defTabSz="914400" rtl="0" eaLnBrk="1" latinLnBrk="0" hangingPunct="1">
              <a:buSzPct val="150000"/>
              <a:buFont typeface="+mj-lt"/>
              <a:buNone/>
              <a:defRPr lang="en-US" sz="4000" b="1" kern="1200" dirty="0" smtClean="0">
                <a:solidFill>
                  <a:schemeClr val="bg1"/>
                </a:solidFill>
                <a:latin typeface="Century Gothic" pitchFamily="34" charset="0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0"/>
          </p:nvPr>
        </p:nvSpPr>
        <p:spPr>
          <a:xfrm>
            <a:off x="533400" y="1524000"/>
            <a:ext cx="8153400" cy="2923877"/>
          </a:xfrm>
          <a:noFill/>
        </p:spPr>
        <p:txBody>
          <a:bodyPr wrap="square" rtlCol="0">
            <a:spAutoFit/>
          </a:bodyPr>
          <a:lstStyle>
            <a:lvl1pPr marL="0" algn="l" defTabSz="914400" rtl="0" eaLnBrk="1" latinLnBrk="0" hangingPunct="1">
              <a:buNone/>
              <a:defRPr lang="en-US" sz="4000" kern="1200" smtClean="0">
                <a:solidFill>
                  <a:schemeClr val="bg1"/>
                </a:solidFill>
                <a:latin typeface="Century Gothic" pitchFamily="34" charset="0"/>
                <a:ea typeface="+mn-ea"/>
                <a:cs typeface="+mn-cs"/>
              </a:defRPr>
            </a:lvl1pPr>
            <a:lvl2pPr marL="0" algn="l" defTabSz="914400" rtl="0" eaLnBrk="1" latinLnBrk="0" hangingPunct="1">
              <a:tabLst>
                <a:tab pos="1377950" algn="l"/>
              </a:tabLst>
              <a:defRPr lang="en-US" sz="4000" kern="1200" smtClean="0">
                <a:solidFill>
                  <a:schemeClr val="bg1"/>
                </a:solidFill>
                <a:latin typeface="Century Gothic" pitchFamily="34" charset="0"/>
                <a:ea typeface="+mn-ea"/>
                <a:cs typeface="+mn-cs"/>
              </a:defRPr>
            </a:lvl2pPr>
            <a:lvl3pPr marL="911225" indent="-228600" algn="l" defTabSz="914400" rtl="0" eaLnBrk="1" latinLnBrk="0" hangingPunct="1">
              <a:defRPr lang="en-US" sz="4000" kern="1200" smtClean="0">
                <a:solidFill>
                  <a:schemeClr val="bg1"/>
                </a:solidFill>
                <a:latin typeface="Century Gothic" pitchFamily="34" charset="0"/>
                <a:ea typeface="+mn-ea"/>
                <a:cs typeface="+mn-cs"/>
              </a:defRPr>
            </a:lvl3pPr>
            <a:lvl4pPr marL="1825625" indent="-228600" algn="l" defTabSz="914400" rtl="0" eaLnBrk="1" latinLnBrk="0" hangingPunct="1">
              <a:defRPr lang="en-US" sz="4000" kern="1200" smtClean="0">
                <a:solidFill>
                  <a:schemeClr val="bg1"/>
                </a:solidFill>
                <a:latin typeface="Century Gothic" pitchFamily="34" charset="0"/>
                <a:ea typeface="+mn-ea"/>
                <a:cs typeface="+mn-cs"/>
              </a:defRPr>
            </a:lvl4pPr>
            <a:lvl5pPr marL="2740025" indent="-228600" algn="l" defTabSz="1651000" rtl="0" eaLnBrk="1" latinLnBrk="0" hangingPunct="1">
              <a:defRPr lang="en-US" sz="4000" kern="1200" dirty="0" smtClean="0">
                <a:solidFill>
                  <a:schemeClr val="bg1"/>
                </a:solidFill>
                <a:latin typeface="Century Gothic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533400" y="228600"/>
            <a:ext cx="1447800" cy="990600"/>
          </a:xfrm>
        </p:spPr>
        <p:txBody>
          <a:bodyPr>
            <a:noAutofit/>
          </a:bodyPr>
          <a:lstStyle>
            <a:lvl1pPr>
              <a:buNone/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#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6419491"/>
            <a:ext cx="2288873" cy="286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8364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y Section Title #">
    <p:bg>
      <p:bgPr>
        <a:blipFill dpi="0" rotWithShape="1">
          <a:blip r:embed="rId2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1"/>
          <p:cNvSpPr>
            <a:spLocks noGrp="1"/>
          </p:cNvSpPr>
          <p:nvPr>
            <p:ph type="title"/>
          </p:nvPr>
        </p:nvSpPr>
        <p:spPr>
          <a:xfrm>
            <a:off x="1524000" y="511314"/>
            <a:ext cx="7620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1143000" indent="-1143000" algn="l" defTabSz="914400" rtl="0" eaLnBrk="1" latinLnBrk="0" hangingPunct="1">
              <a:buSzPct val="150000"/>
              <a:buFont typeface="+mj-lt"/>
              <a:buNone/>
              <a:defRPr lang="en-US" sz="4000" b="1" kern="1200" dirty="0" smtClean="0">
                <a:solidFill>
                  <a:schemeClr val="bg1"/>
                </a:solidFill>
                <a:latin typeface="Century Gothic" pitchFamily="34" charset="0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0"/>
          </p:nvPr>
        </p:nvSpPr>
        <p:spPr>
          <a:xfrm>
            <a:off x="685800" y="1524000"/>
            <a:ext cx="8153400" cy="2923877"/>
          </a:xfrm>
          <a:noFill/>
        </p:spPr>
        <p:txBody>
          <a:bodyPr wrap="square" rtlCol="0">
            <a:spAutoFit/>
          </a:bodyPr>
          <a:lstStyle>
            <a:lvl1pPr marL="0" algn="l" defTabSz="914400" rtl="0" eaLnBrk="1" latinLnBrk="0" hangingPunct="1">
              <a:buNone/>
              <a:defRPr lang="en-US" sz="4000" kern="1200" smtClean="0">
                <a:solidFill>
                  <a:schemeClr val="bg1"/>
                </a:solidFill>
                <a:latin typeface="Century Gothic" pitchFamily="34" charset="0"/>
                <a:ea typeface="+mn-ea"/>
                <a:cs typeface="+mn-cs"/>
              </a:defRPr>
            </a:lvl1pPr>
            <a:lvl2pPr marL="0" algn="l" defTabSz="914400" rtl="0" eaLnBrk="1" latinLnBrk="0" hangingPunct="1">
              <a:tabLst>
                <a:tab pos="1377950" algn="l"/>
              </a:tabLst>
              <a:defRPr lang="en-US" sz="4000" kern="1200" smtClean="0">
                <a:solidFill>
                  <a:schemeClr val="bg1"/>
                </a:solidFill>
                <a:latin typeface="Century Gothic" pitchFamily="34" charset="0"/>
                <a:ea typeface="+mn-ea"/>
                <a:cs typeface="+mn-cs"/>
              </a:defRPr>
            </a:lvl2pPr>
            <a:lvl3pPr marL="911225" indent="-228600" algn="l" defTabSz="914400" rtl="0" eaLnBrk="1" latinLnBrk="0" hangingPunct="1">
              <a:defRPr lang="en-US" sz="4000" kern="1200" smtClean="0">
                <a:solidFill>
                  <a:schemeClr val="bg1"/>
                </a:solidFill>
                <a:latin typeface="Century Gothic" pitchFamily="34" charset="0"/>
                <a:ea typeface="+mn-ea"/>
                <a:cs typeface="+mn-cs"/>
              </a:defRPr>
            </a:lvl3pPr>
            <a:lvl4pPr marL="1825625" indent="-228600" algn="l" defTabSz="914400" rtl="0" eaLnBrk="1" latinLnBrk="0" hangingPunct="1">
              <a:defRPr lang="en-US" sz="4000" kern="1200" smtClean="0">
                <a:solidFill>
                  <a:schemeClr val="bg1"/>
                </a:solidFill>
                <a:latin typeface="Century Gothic" pitchFamily="34" charset="0"/>
                <a:ea typeface="+mn-ea"/>
                <a:cs typeface="+mn-cs"/>
              </a:defRPr>
            </a:lvl4pPr>
            <a:lvl5pPr marL="2740025" indent="-228600" algn="l" defTabSz="1651000" rtl="0" eaLnBrk="1" latinLnBrk="0" hangingPunct="1">
              <a:defRPr lang="en-US" sz="4000" kern="1200" dirty="0" smtClean="0">
                <a:solidFill>
                  <a:schemeClr val="bg1"/>
                </a:solidFill>
                <a:latin typeface="Century Gothic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85800" y="228600"/>
            <a:ext cx="1447800" cy="990600"/>
          </a:xfrm>
        </p:spPr>
        <p:txBody>
          <a:bodyPr>
            <a:noAutofit/>
          </a:bodyPr>
          <a:lstStyle>
            <a:lvl1pPr>
              <a:buNone/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#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6419491"/>
            <a:ext cx="2288873" cy="286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8364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Section Title #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1524000" y="511314"/>
            <a:ext cx="7620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1143000" indent="-1143000" algn="l" defTabSz="914400" rtl="0" eaLnBrk="1" latinLnBrk="0" hangingPunct="1">
              <a:buSzPct val="150000"/>
              <a:buFont typeface="+mj-lt"/>
              <a:buNone/>
              <a:defRPr lang="en-US" sz="4000" b="1" kern="1200" dirty="0" smtClean="0">
                <a:solidFill>
                  <a:srgbClr val="8B8376"/>
                </a:solidFill>
                <a:latin typeface="Century Gothic" pitchFamily="34" charset="0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0"/>
          </p:nvPr>
        </p:nvSpPr>
        <p:spPr>
          <a:xfrm>
            <a:off x="609600" y="1524000"/>
            <a:ext cx="8153400" cy="2923877"/>
          </a:xfrm>
          <a:noFill/>
        </p:spPr>
        <p:txBody>
          <a:bodyPr wrap="square" rtlCol="0">
            <a:spAutoFit/>
          </a:bodyPr>
          <a:lstStyle>
            <a:lvl1pPr marL="0" algn="l" defTabSz="914400" rtl="0" eaLnBrk="1" latinLnBrk="0" hangingPunct="1">
              <a:buNone/>
              <a:defRPr lang="en-US" sz="4000" kern="1200" smtClean="0">
                <a:solidFill>
                  <a:srgbClr val="8B8376"/>
                </a:solidFill>
                <a:latin typeface="Century Gothic" pitchFamily="34" charset="0"/>
                <a:ea typeface="+mn-ea"/>
                <a:cs typeface="+mn-cs"/>
              </a:defRPr>
            </a:lvl1pPr>
            <a:lvl2pPr marL="0" algn="l" defTabSz="914400" rtl="0" eaLnBrk="1" latinLnBrk="0" hangingPunct="1">
              <a:tabLst>
                <a:tab pos="1377950" algn="l"/>
              </a:tabLst>
              <a:defRPr lang="en-US" sz="4000" kern="1200" smtClean="0">
                <a:solidFill>
                  <a:schemeClr val="bg1"/>
                </a:solidFill>
                <a:latin typeface="Century Gothic" pitchFamily="34" charset="0"/>
                <a:ea typeface="+mn-ea"/>
                <a:cs typeface="+mn-cs"/>
              </a:defRPr>
            </a:lvl2pPr>
            <a:lvl3pPr marL="911225" indent="-228600" algn="l" defTabSz="914400" rtl="0" eaLnBrk="1" latinLnBrk="0" hangingPunct="1">
              <a:defRPr lang="en-US" sz="4000" kern="1200" smtClean="0">
                <a:solidFill>
                  <a:srgbClr val="8B8376"/>
                </a:solidFill>
                <a:latin typeface="Century Gothic" pitchFamily="34" charset="0"/>
                <a:ea typeface="+mn-ea"/>
                <a:cs typeface="+mn-cs"/>
              </a:defRPr>
            </a:lvl3pPr>
            <a:lvl4pPr marL="1825625" indent="-228600" algn="l" defTabSz="914400" rtl="0" eaLnBrk="1" latinLnBrk="0" hangingPunct="1">
              <a:defRPr lang="en-US" sz="4000" kern="1200" smtClean="0">
                <a:solidFill>
                  <a:srgbClr val="8B8376"/>
                </a:solidFill>
                <a:latin typeface="Century Gothic" pitchFamily="34" charset="0"/>
                <a:ea typeface="+mn-ea"/>
                <a:cs typeface="+mn-cs"/>
              </a:defRPr>
            </a:lvl4pPr>
            <a:lvl5pPr marL="2740025" indent="-228600" algn="l" defTabSz="1651000" rtl="0" eaLnBrk="1" latinLnBrk="0" hangingPunct="1">
              <a:defRPr lang="en-US" sz="4000" kern="1200" dirty="0" smtClean="0">
                <a:solidFill>
                  <a:srgbClr val="8B8376"/>
                </a:solidFill>
                <a:latin typeface="Century Gothic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09600" y="228600"/>
            <a:ext cx="1447800" cy="990600"/>
          </a:xfrm>
        </p:spPr>
        <p:txBody>
          <a:bodyPr>
            <a:noAutofit/>
          </a:bodyPr>
          <a:lstStyle>
            <a:lvl1pPr>
              <a:buNone/>
              <a:defRPr sz="6000" b="1">
                <a:solidFill>
                  <a:srgbClr val="8B8376"/>
                </a:solidFill>
              </a:defRPr>
            </a:lvl1pPr>
          </a:lstStyle>
          <a:p>
            <a:pPr lvl="0"/>
            <a:r>
              <a:rPr lang="en-US" dirty="0"/>
              <a:t>#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6419491"/>
            <a:ext cx="2288873" cy="28610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778364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White 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t"/>
          <a:lstStyle>
            <a:lvl1pPr algn="l">
              <a:defRPr sz="2000" b="1">
                <a:solidFill>
                  <a:srgbClr val="8B8376"/>
                </a:solidFill>
                <a:latin typeface="Century Gothic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 anchor="t"/>
          <a:lstStyle>
            <a:lvl1pPr>
              <a:defRPr sz="3200">
                <a:solidFill>
                  <a:srgbClr val="8B8376"/>
                </a:solidFill>
                <a:latin typeface="Century Gothic" pitchFamily="34" charset="0"/>
              </a:defRPr>
            </a:lvl1pPr>
            <a:lvl2pPr>
              <a:defRPr sz="2800">
                <a:solidFill>
                  <a:srgbClr val="8B8376"/>
                </a:solidFill>
                <a:latin typeface="Century Gothic" pitchFamily="34" charset="0"/>
              </a:defRPr>
            </a:lvl2pPr>
            <a:lvl3pPr>
              <a:defRPr sz="2400">
                <a:solidFill>
                  <a:srgbClr val="8B8376"/>
                </a:solidFill>
                <a:latin typeface="Century Gothic" pitchFamily="34" charset="0"/>
              </a:defRPr>
            </a:lvl3pPr>
            <a:lvl4pPr>
              <a:defRPr sz="2000">
                <a:solidFill>
                  <a:srgbClr val="8B8376"/>
                </a:solidFill>
                <a:latin typeface="Century Gothic" pitchFamily="34" charset="0"/>
              </a:defRPr>
            </a:lvl4pPr>
            <a:lvl5pPr>
              <a:defRPr sz="2000">
                <a:solidFill>
                  <a:srgbClr val="8B8376"/>
                </a:solidFill>
                <a:latin typeface="Century Gothic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 anchor="t"/>
          <a:lstStyle>
            <a:lvl1pPr marL="0" indent="0">
              <a:buNone/>
              <a:defRPr sz="1400">
                <a:solidFill>
                  <a:srgbClr val="8B8376"/>
                </a:solidFill>
                <a:latin typeface="Century Gothic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3429000" y="6324600"/>
            <a:ext cx="12954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ctr">
              <a:defRPr sz="1200">
                <a:solidFill>
                  <a:srgbClr val="FF9B26"/>
                </a:solidFill>
                <a:latin typeface="Century Gothic" pitchFamily="34" charset="0"/>
              </a:defRPr>
            </a:lvl1pPr>
          </a:lstStyle>
          <a:p>
            <a:fld id="{5620D1E8-036D-45B0-B442-4169D32A137A}" type="datetimeFigureOut">
              <a:rPr lang="en-US" smtClean="0"/>
              <a:pPr/>
              <a:t>3/10/2017</a:t>
            </a:fld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632460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200">
                <a:solidFill>
                  <a:srgbClr val="FF9B26"/>
                </a:solidFill>
                <a:latin typeface="Century Gothic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724400" y="6324600"/>
            <a:ext cx="12954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Century Gothic" pitchFamily="34" charset="0"/>
              </a:defRPr>
            </a:lvl1pPr>
          </a:lstStyle>
          <a:p>
            <a:fld id="{3178CFF5-1EF5-4FDA-A119-3041D8D196A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6419491"/>
            <a:ext cx="2288873" cy="2861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range Content with Caption"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t"/>
          <a:lstStyle>
            <a:lvl1pPr algn="l">
              <a:defRPr sz="2000" b="1"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 anchor="t"/>
          <a:lstStyle>
            <a:lvl1pPr>
              <a:defRPr sz="3200">
                <a:solidFill>
                  <a:schemeClr val="bg1"/>
                </a:solidFill>
                <a:latin typeface="Century Gothic" pitchFamily="34" charset="0"/>
              </a:defRPr>
            </a:lvl1pPr>
            <a:lvl2pPr>
              <a:defRPr sz="2800">
                <a:solidFill>
                  <a:schemeClr val="bg1"/>
                </a:solidFill>
                <a:latin typeface="Century Gothic" pitchFamily="34" charset="0"/>
              </a:defRPr>
            </a:lvl2pPr>
            <a:lvl3pPr>
              <a:defRPr sz="2400">
                <a:solidFill>
                  <a:schemeClr val="bg1"/>
                </a:solidFill>
                <a:latin typeface="Century Gothic" pitchFamily="34" charset="0"/>
              </a:defRPr>
            </a:lvl3pPr>
            <a:lvl4pPr>
              <a:defRPr sz="2000">
                <a:solidFill>
                  <a:schemeClr val="bg1"/>
                </a:solidFill>
                <a:latin typeface="Century Gothic" pitchFamily="34" charset="0"/>
              </a:defRPr>
            </a:lvl4pPr>
            <a:lvl5pPr>
              <a:defRPr sz="2000">
                <a:solidFill>
                  <a:schemeClr val="bg1"/>
                </a:solidFill>
                <a:latin typeface="Century Gothic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 anchor="t"/>
          <a:lstStyle>
            <a:lvl1pPr marL="0" indent="0">
              <a:buNone/>
              <a:defRPr sz="1400">
                <a:solidFill>
                  <a:schemeClr val="bg1"/>
                </a:solidFill>
                <a:latin typeface="Century Gothic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6419491"/>
            <a:ext cx="2288873" cy="28610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Gray Content with Caption"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t"/>
          <a:lstStyle>
            <a:lvl1pPr algn="l">
              <a:defRPr sz="2000" b="1"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 anchor="t"/>
          <a:lstStyle>
            <a:lvl1pPr>
              <a:defRPr sz="3200">
                <a:solidFill>
                  <a:srgbClr val="8B8376"/>
                </a:solidFill>
                <a:latin typeface="Century Gothic" pitchFamily="34" charset="0"/>
              </a:defRPr>
            </a:lvl1pPr>
            <a:lvl2pPr>
              <a:defRPr sz="2800">
                <a:solidFill>
                  <a:schemeClr val="bg1"/>
                </a:solidFill>
                <a:latin typeface="Century Gothic" pitchFamily="34" charset="0"/>
              </a:defRPr>
            </a:lvl2pPr>
            <a:lvl3pPr>
              <a:defRPr sz="2400">
                <a:solidFill>
                  <a:schemeClr val="bg1"/>
                </a:solidFill>
                <a:latin typeface="Century Gothic" pitchFamily="34" charset="0"/>
              </a:defRPr>
            </a:lvl3pPr>
            <a:lvl4pPr>
              <a:defRPr sz="2000">
                <a:solidFill>
                  <a:schemeClr val="bg1"/>
                </a:solidFill>
                <a:latin typeface="Century Gothic" pitchFamily="34" charset="0"/>
              </a:defRPr>
            </a:lvl4pPr>
            <a:lvl5pPr>
              <a:defRPr sz="2000">
                <a:solidFill>
                  <a:schemeClr val="bg1"/>
                </a:solidFill>
                <a:latin typeface="Century Gothic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 anchor="t"/>
          <a:lstStyle>
            <a:lvl1pPr marL="0" indent="0">
              <a:buNone/>
              <a:defRPr sz="1400">
                <a:solidFill>
                  <a:schemeClr val="bg1"/>
                </a:solidFill>
                <a:latin typeface="Century Gothic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Date Placeholder 1"/>
          <p:cNvSpPr>
            <a:spLocks noGrp="1"/>
          </p:cNvSpPr>
          <p:nvPr>
            <p:ph type="dt" sz="half" idx="10"/>
          </p:nvPr>
        </p:nvSpPr>
        <p:spPr>
          <a:xfrm>
            <a:off x="3352800" y="6324600"/>
            <a:ext cx="1295400" cy="365125"/>
          </a:xfrm>
          <a:prstGeom prst="rect">
            <a:avLst/>
          </a:prstGeom>
        </p:spPr>
        <p:txBody>
          <a:bodyPr anchor="t"/>
          <a:lstStyle>
            <a:lvl1pPr>
              <a:defRPr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fld id="{5620D1E8-036D-45B0-B442-4169D32A137A}" type="datetimeFigureOut">
              <a:rPr lang="en-US" smtClean="0"/>
              <a:pPr/>
              <a:t>3/10/2017</a:t>
            </a:fld>
            <a:endParaRPr lang="en-US"/>
          </a:p>
        </p:txBody>
      </p:sp>
      <p:sp>
        <p:nvSpPr>
          <p:cNvPr id="11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57200" y="6324600"/>
            <a:ext cx="2895600" cy="365125"/>
          </a:xfrm>
          <a:prstGeom prst="rect">
            <a:avLst/>
          </a:prstGeom>
        </p:spPr>
        <p:txBody>
          <a:bodyPr anchor="t"/>
          <a:lstStyle>
            <a:lvl1pPr>
              <a:defRPr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endParaRPr lang="en-US"/>
          </a:p>
        </p:txBody>
      </p:sp>
      <p:sp>
        <p:nvSpPr>
          <p:cNvPr id="12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648200" y="6324600"/>
            <a:ext cx="1295400" cy="365125"/>
          </a:xfrm>
          <a:prstGeom prst="rect">
            <a:avLst/>
          </a:prstGeom>
        </p:spPr>
        <p:txBody>
          <a:bodyPr anchor="t"/>
          <a:lstStyle>
            <a:lvl1pPr>
              <a:defRPr>
                <a:solidFill>
                  <a:srgbClr val="FF9B26"/>
                </a:solidFill>
                <a:latin typeface="Century Gothic" pitchFamily="34" charset="0"/>
              </a:defRPr>
            </a:lvl1pPr>
          </a:lstStyle>
          <a:p>
            <a:fld id="{3178CFF5-1EF5-4FDA-A119-3041D8D196A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6419491"/>
            <a:ext cx="2288873" cy="28610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Intro_Orange Typ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304800" y="2054423"/>
            <a:ext cx="3352800" cy="307777"/>
          </a:xfrm>
          <a:noFill/>
        </p:spPr>
        <p:txBody>
          <a:bodyPr wrap="square" rtlCol="0">
            <a:spAutoFit/>
          </a:bodyPr>
          <a:lstStyle>
            <a:lvl1pPr marL="0" algn="l" defTabSz="914400" rtl="0" eaLnBrk="1" latinLnBrk="0" hangingPunct="1">
              <a:spcAft>
                <a:spcPts val="300"/>
              </a:spcAft>
              <a:buNone/>
              <a:defRPr lang="en-US" sz="1400" b="1" kern="1200" dirty="0" smtClean="0">
                <a:solidFill>
                  <a:srgbClr val="FF9B26"/>
                </a:solidFill>
                <a:latin typeface="Century Gothic" pitchFamily="34" charset="0"/>
                <a:ea typeface="+mn-ea"/>
                <a:cs typeface="+mn-cs"/>
              </a:defRPr>
            </a:lvl1pPr>
            <a:lvl2pPr marL="0" algn="l" defTabSz="914400" rtl="0" eaLnBrk="1" latinLnBrk="0" hangingPunct="1">
              <a:spcAft>
                <a:spcPts val="300"/>
              </a:spcAft>
              <a:defRPr lang="en-US" sz="1400" kern="1200" dirty="0" smtClean="0">
                <a:solidFill>
                  <a:srgbClr val="FF9B26"/>
                </a:solidFill>
                <a:latin typeface="Century Gothic" pitchFamily="34" charset="0"/>
                <a:ea typeface="+mn-ea"/>
                <a:cs typeface="+mn-cs"/>
              </a:defRPr>
            </a:lvl2pPr>
            <a:lvl3pPr marL="0" algn="l" defTabSz="914400" rtl="0" eaLnBrk="1" latinLnBrk="0" hangingPunct="1">
              <a:spcAft>
                <a:spcPts val="300"/>
              </a:spcAft>
              <a:defRPr lang="en-US" sz="1400" kern="1200" dirty="0" smtClean="0">
                <a:solidFill>
                  <a:srgbClr val="FF9B26"/>
                </a:solidFill>
                <a:latin typeface="Century Gothic" pitchFamily="34" charset="0"/>
                <a:ea typeface="+mn-ea"/>
                <a:cs typeface="+mn-cs"/>
              </a:defRPr>
            </a:lvl3pPr>
            <a:lvl4pPr marL="0" algn="l" defTabSz="914400" rtl="0" eaLnBrk="1" latinLnBrk="0" hangingPunct="1">
              <a:spcAft>
                <a:spcPts val="300"/>
              </a:spcAft>
              <a:defRPr lang="en-US" sz="1400" kern="1200" dirty="0" smtClean="0">
                <a:solidFill>
                  <a:srgbClr val="FF9B26"/>
                </a:solidFill>
                <a:latin typeface="Century Gothic" pitchFamily="34" charset="0"/>
                <a:ea typeface="+mn-ea"/>
                <a:cs typeface="+mn-cs"/>
              </a:defRPr>
            </a:lvl4pPr>
            <a:lvl5pPr marL="0" algn="l" defTabSz="914400" rtl="0" eaLnBrk="1" latinLnBrk="0" hangingPunct="1">
              <a:spcAft>
                <a:spcPts val="300"/>
              </a:spcAft>
              <a:defRPr lang="en-US" sz="1400" kern="1200" dirty="0">
                <a:solidFill>
                  <a:srgbClr val="FF9B26"/>
                </a:solidFill>
                <a:latin typeface="Century Gothic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304800" y="6248400"/>
            <a:ext cx="3352800" cy="307777"/>
          </a:xfrm>
          <a:noFill/>
        </p:spPr>
        <p:txBody>
          <a:bodyPr wrap="square" rtlCol="0">
            <a:spAutoFit/>
          </a:bodyPr>
          <a:lstStyle>
            <a:lvl1pPr marL="0" algn="l" defTabSz="914400" rtl="0" eaLnBrk="1" latinLnBrk="0" hangingPunct="1">
              <a:spcAft>
                <a:spcPts val="300"/>
              </a:spcAft>
              <a:buNone/>
              <a:defRPr lang="en-US" sz="1400" kern="1200" dirty="0" smtClean="0">
                <a:solidFill>
                  <a:schemeClr val="bg1"/>
                </a:solidFill>
                <a:latin typeface="Century Gothic" pitchFamily="34" charset="0"/>
                <a:ea typeface="+mn-ea"/>
                <a:cs typeface="+mn-cs"/>
              </a:defRPr>
            </a:lvl1pPr>
            <a:lvl2pPr marL="0" algn="l" defTabSz="914400" rtl="0" eaLnBrk="1" latinLnBrk="0" hangingPunct="1">
              <a:spcAft>
                <a:spcPts val="300"/>
              </a:spcAft>
              <a:defRPr lang="en-US" sz="1400" kern="1200" dirty="0" smtClean="0">
                <a:solidFill>
                  <a:srgbClr val="FF9B26"/>
                </a:solidFill>
                <a:latin typeface="Century Gothic" pitchFamily="34" charset="0"/>
                <a:ea typeface="+mn-ea"/>
                <a:cs typeface="+mn-cs"/>
              </a:defRPr>
            </a:lvl2pPr>
            <a:lvl3pPr marL="0" algn="l" defTabSz="914400" rtl="0" eaLnBrk="1" latinLnBrk="0" hangingPunct="1">
              <a:spcAft>
                <a:spcPts val="300"/>
              </a:spcAft>
              <a:defRPr lang="en-US" sz="1400" kern="1200" dirty="0" smtClean="0">
                <a:solidFill>
                  <a:srgbClr val="FF9B26"/>
                </a:solidFill>
                <a:latin typeface="Century Gothic" pitchFamily="34" charset="0"/>
                <a:ea typeface="+mn-ea"/>
                <a:cs typeface="+mn-cs"/>
              </a:defRPr>
            </a:lvl3pPr>
            <a:lvl4pPr marL="0" algn="l" defTabSz="914400" rtl="0" eaLnBrk="1" latinLnBrk="0" hangingPunct="1">
              <a:spcAft>
                <a:spcPts val="300"/>
              </a:spcAft>
              <a:defRPr lang="en-US" sz="1400" kern="1200" dirty="0" smtClean="0">
                <a:solidFill>
                  <a:srgbClr val="FF9B26"/>
                </a:solidFill>
                <a:latin typeface="Century Gothic" pitchFamily="34" charset="0"/>
                <a:ea typeface="+mn-ea"/>
                <a:cs typeface="+mn-cs"/>
              </a:defRPr>
            </a:lvl4pPr>
            <a:lvl5pPr marL="0" algn="l" defTabSz="914400" rtl="0" eaLnBrk="1" latinLnBrk="0" hangingPunct="1">
              <a:spcAft>
                <a:spcPts val="300"/>
              </a:spcAft>
              <a:defRPr lang="en-US" sz="1400" kern="1200" dirty="0">
                <a:solidFill>
                  <a:srgbClr val="FF9B26"/>
                </a:solidFill>
                <a:latin typeface="Century Gothic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7"/>
          </p:nvPr>
        </p:nvSpPr>
        <p:spPr>
          <a:xfrm>
            <a:off x="304800" y="457200"/>
            <a:ext cx="8229600" cy="762000"/>
          </a:xfrm>
        </p:spPr>
        <p:txBody>
          <a:bodyPr>
            <a:normAutofit/>
          </a:bodyPr>
          <a:lstStyle>
            <a:lvl1pPr>
              <a:defRPr sz="4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6419491"/>
            <a:ext cx="2288873" cy="286109"/>
          </a:xfrm>
          <a:prstGeom prst="rect">
            <a:avLst/>
          </a:prstGeom>
          <a:noFill/>
          <a:ln>
            <a:noFill/>
          </a:ln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Bullets Orange Ty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457200" y="492195"/>
            <a:ext cx="8229600" cy="70788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lvl1pPr marL="0" algn="l" defTabSz="914400" rtl="0" eaLnBrk="1" latinLnBrk="0" hangingPunct="1">
              <a:defRPr lang="en-US" sz="4000" kern="1200" dirty="0" smtClean="0">
                <a:solidFill>
                  <a:srgbClr val="8B8376"/>
                </a:solidFill>
                <a:latin typeface="Century Gothic" pitchFamily="34" charset="0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0" y="6324600"/>
            <a:ext cx="12954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ctr">
              <a:defRPr sz="1200">
                <a:solidFill>
                  <a:srgbClr val="FF9B26"/>
                </a:solidFill>
                <a:latin typeface="Century Gothic" pitchFamily="34" charset="0"/>
              </a:defRPr>
            </a:lvl1pPr>
          </a:lstStyle>
          <a:p>
            <a:fld id="{5620D1E8-036D-45B0-B442-4169D32A137A}" type="datetimeFigureOut">
              <a:rPr lang="en-US" smtClean="0"/>
              <a:pPr/>
              <a:t>3/10/2017</a:t>
            </a:fld>
            <a:endParaRPr lang="en-US" dirty="0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632460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200">
                <a:solidFill>
                  <a:srgbClr val="FF9B26"/>
                </a:solidFill>
                <a:latin typeface="Century Gothic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724400" y="6324600"/>
            <a:ext cx="12954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Century Gothic" pitchFamily="34" charset="0"/>
              </a:defRPr>
            </a:lvl1pPr>
          </a:lstStyle>
          <a:p>
            <a:fld id="{3178CFF5-1EF5-4FDA-A119-3041D8D196A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19"/>
          </p:nvPr>
        </p:nvSpPr>
        <p:spPr>
          <a:xfrm>
            <a:off x="457200" y="1905000"/>
            <a:ext cx="8305800" cy="4343400"/>
          </a:xfrm>
        </p:spPr>
        <p:txBody>
          <a:bodyPr/>
          <a:lstStyle>
            <a:lvl1pPr>
              <a:buFont typeface="Arial" pitchFamily="34" charset="0"/>
              <a:buChar char="•"/>
              <a:defRPr b="1">
                <a:solidFill>
                  <a:srgbClr val="FF9B26"/>
                </a:solidFill>
              </a:defRPr>
            </a:lvl1pPr>
            <a:lvl2pPr>
              <a:buFont typeface="Arial" pitchFamily="34" charset="0"/>
              <a:buChar char="•"/>
              <a:defRPr b="1">
                <a:solidFill>
                  <a:srgbClr val="FF9B26"/>
                </a:solidFill>
              </a:defRPr>
            </a:lvl2pPr>
            <a:lvl3pPr>
              <a:buFont typeface="Arial" pitchFamily="34" charset="0"/>
              <a:buChar char="•"/>
              <a:defRPr b="1">
                <a:solidFill>
                  <a:srgbClr val="FF9B26"/>
                </a:solidFill>
              </a:defRPr>
            </a:lvl3pPr>
            <a:lvl4pPr>
              <a:buFont typeface="Arial" pitchFamily="34" charset="0"/>
              <a:buChar char="•"/>
              <a:defRPr b="1">
                <a:solidFill>
                  <a:srgbClr val="FF9B26"/>
                </a:solidFill>
              </a:defRPr>
            </a:lvl4pPr>
            <a:lvl5pPr>
              <a:buFont typeface="Arial" pitchFamily="34" charset="0"/>
              <a:buChar char="•"/>
              <a:defRPr b="1">
                <a:solidFill>
                  <a:srgbClr val="FF9B26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6419491"/>
            <a:ext cx="2288873" cy="28610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766675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y Bullets White Type"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70788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lvl1pPr marL="0" algn="l" defTabSz="914400" rtl="0" eaLnBrk="1" latinLnBrk="0" hangingPunct="1">
              <a:defRPr lang="en-US" sz="4000" kern="1200" dirty="0" smtClean="0">
                <a:solidFill>
                  <a:schemeClr val="bg1"/>
                </a:solidFill>
                <a:latin typeface="Century Gothic" pitchFamily="34" charset="0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8" name="Date Placeholder 1"/>
          <p:cNvSpPr>
            <a:spLocks noGrp="1"/>
          </p:cNvSpPr>
          <p:nvPr>
            <p:ph type="dt" sz="half" idx="10"/>
          </p:nvPr>
        </p:nvSpPr>
        <p:spPr>
          <a:xfrm>
            <a:off x="3429000" y="6324600"/>
            <a:ext cx="1295400" cy="365125"/>
          </a:xfrm>
          <a:prstGeom prst="rect">
            <a:avLst/>
          </a:prstGeom>
        </p:spPr>
        <p:txBody>
          <a:bodyPr anchor="t"/>
          <a:lstStyle>
            <a:lvl1pPr>
              <a:defRPr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fld id="{5620D1E8-036D-45B0-B442-4169D32A137A}" type="datetimeFigureOut">
              <a:rPr lang="en-US" smtClean="0"/>
              <a:pPr/>
              <a:t>3/10/2017</a:t>
            </a:fld>
            <a:endParaRPr lang="en-US"/>
          </a:p>
        </p:txBody>
      </p:sp>
      <p:sp>
        <p:nvSpPr>
          <p:cNvPr id="19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33400" y="6324600"/>
            <a:ext cx="2895600" cy="365125"/>
          </a:xfrm>
          <a:prstGeom prst="rect">
            <a:avLst/>
          </a:prstGeom>
        </p:spPr>
        <p:txBody>
          <a:bodyPr anchor="t"/>
          <a:lstStyle>
            <a:lvl1pPr>
              <a:defRPr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endParaRPr lang="en-US"/>
          </a:p>
        </p:txBody>
      </p:sp>
      <p:sp>
        <p:nvSpPr>
          <p:cNvPr id="20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724400" y="6324600"/>
            <a:ext cx="1295400" cy="365125"/>
          </a:xfrm>
          <a:prstGeom prst="rect">
            <a:avLst/>
          </a:prstGeom>
        </p:spPr>
        <p:txBody>
          <a:bodyPr anchor="t"/>
          <a:lstStyle>
            <a:lvl1pPr>
              <a:defRPr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fld id="{3178CFF5-1EF5-4FDA-A119-3041D8D196A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19"/>
          </p:nvPr>
        </p:nvSpPr>
        <p:spPr>
          <a:xfrm>
            <a:off x="457200" y="1905000"/>
            <a:ext cx="8305800" cy="4343400"/>
          </a:xfrm>
        </p:spPr>
        <p:txBody>
          <a:bodyPr/>
          <a:lstStyle>
            <a:lvl1pPr>
              <a:buFont typeface="Arial" pitchFamily="34" charset="0"/>
              <a:buChar char="•"/>
              <a:defRPr>
                <a:solidFill>
                  <a:schemeClr val="bg1"/>
                </a:solidFill>
              </a:defRPr>
            </a:lvl1pPr>
            <a:lvl2pPr>
              <a:buFont typeface="Arial" pitchFamily="34" charset="0"/>
              <a:buChar char="•"/>
              <a:defRPr>
                <a:solidFill>
                  <a:schemeClr val="bg1"/>
                </a:solidFill>
              </a:defRPr>
            </a:lvl2pPr>
            <a:lvl3pPr>
              <a:buFont typeface="Arial" pitchFamily="34" charset="0"/>
              <a:buChar char="•"/>
              <a:defRPr>
                <a:solidFill>
                  <a:schemeClr val="bg1"/>
                </a:solidFill>
              </a:defRPr>
            </a:lvl3pPr>
            <a:lvl4pPr>
              <a:buFont typeface="Arial" pitchFamily="34" charset="0"/>
              <a:buChar char="•"/>
              <a:defRPr>
                <a:solidFill>
                  <a:schemeClr val="bg1"/>
                </a:solidFill>
              </a:defRPr>
            </a:lvl4pPr>
            <a:lvl5pPr>
              <a:buFont typeface="Arial" pitchFamily="34" charset="0"/>
              <a:buChar char="•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6419491"/>
            <a:ext cx="2288873" cy="286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0558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70788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lvl1pPr marL="0" algn="l" defTabSz="914400" rtl="0" eaLnBrk="1" latinLnBrk="0" hangingPunct="1">
              <a:defRPr lang="en-US" sz="4000" kern="1200" dirty="0" smtClean="0">
                <a:solidFill>
                  <a:srgbClr val="8B8376"/>
                </a:solidFill>
                <a:latin typeface="Century Gothic" pitchFamily="34" charset="0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hart Placeholder 12"/>
          <p:cNvSpPr>
            <a:spLocks noGrp="1"/>
          </p:cNvSpPr>
          <p:nvPr>
            <p:ph type="chart" sz="quarter" idx="13"/>
          </p:nvPr>
        </p:nvSpPr>
        <p:spPr>
          <a:xfrm>
            <a:off x="533400" y="1295400"/>
            <a:ext cx="7924800" cy="3810000"/>
          </a:xfrm>
        </p:spPr>
        <p:txBody>
          <a:bodyPr anchor="t"/>
          <a:lstStyle>
            <a:lvl1pPr>
              <a:defRPr>
                <a:solidFill>
                  <a:srgbClr val="8B8376"/>
                </a:solidFill>
                <a:latin typeface="Century Gothic" pitchFamily="34" charset="0"/>
              </a:defRPr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0" y="6324600"/>
            <a:ext cx="12954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ctr">
              <a:defRPr sz="1200">
                <a:solidFill>
                  <a:srgbClr val="FF9B26"/>
                </a:solidFill>
                <a:latin typeface="Century Gothic" pitchFamily="34" charset="0"/>
              </a:defRPr>
            </a:lvl1pPr>
          </a:lstStyle>
          <a:p>
            <a:fld id="{5620D1E8-036D-45B0-B442-4169D32A137A}" type="datetimeFigureOut">
              <a:rPr lang="en-US" smtClean="0"/>
              <a:pPr/>
              <a:t>3/10/2017</a:t>
            </a:fld>
            <a:endParaRPr lang="en-US" dirty="0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632460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200">
                <a:solidFill>
                  <a:srgbClr val="FF9B26"/>
                </a:solidFill>
                <a:latin typeface="Century Gothic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724400" y="6324600"/>
            <a:ext cx="12954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Century Gothic" pitchFamily="34" charset="0"/>
              </a:defRPr>
            </a:lvl1pPr>
          </a:lstStyle>
          <a:p>
            <a:fld id="{3178CFF5-1EF5-4FDA-A119-3041D8D196A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6419491"/>
            <a:ext cx="2288873" cy="2861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y Chart"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9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70788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lvl1pPr marL="0" algn="l" defTabSz="914400" rtl="0" eaLnBrk="1" latinLnBrk="0" hangingPunct="1">
              <a:defRPr lang="en-US" sz="4000" kern="1200" dirty="0" smtClean="0">
                <a:solidFill>
                  <a:schemeClr val="bg1"/>
                </a:solidFill>
                <a:latin typeface="Century Gothic" pitchFamily="34" charset="0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hart Placeholder 12"/>
          <p:cNvSpPr>
            <a:spLocks noGrp="1"/>
          </p:cNvSpPr>
          <p:nvPr>
            <p:ph type="chart" sz="quarter" idx="13"/>
          </p:nvPr>
        </p:nvSpPr>
        <p:spPr>
          <a:xfrm>
            <a:off x="533400" y="1295400"/>
            <a:ext cx="7924800" cy="3810000"/>
          </a:xfrm>
        </p:spPr>
        <p:txBody>
          <a:bodyPr anchor="t"/>
          <a:lstStyle>
            <a:lvl1pPr>
              <a:defRPr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16" name="Date Placeholder 1"/>
          <p:cNvSpPr>
            <a:spLocks noGrp="1"/>
          </p:cNvSpPr>
          <p:nvPr>
            <p:ph type="dt" sz="half" idx="10"/>
          </p:nvPr>
        </p:nvSpPr>
        <p:spPr>
          <a:xfrm>
            <a:off x="3429000" y="6324600"/>
            <a:ext cx="1295400" cy="365125"/>
          </a:xfrm>
          <a:prstGeom prst="rect">
            <a:avLst/>
          </a:prstGeom>
        </p:spPr>
        <p:txBody>
          <a:bodyPr anchor="t"/>
          <a:lstStyle>
            <a:lvl1pPr>
              <a:defRPr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fld id="{5620D1E8-036D-45B0-B442-4169D32A137A}" type="datetimeFigureOut">
              <a:rPr lang="en-US" smtClean="0"/>
              <a:pPr/>
              <a:t>3/10/2017</a:t>
            </a:fld>
            <a:endParaRPr lang="en-US"/>
          </a:p>
        </p:txBody>
      </p:sp>
      <p:sp>
        <p:nvSpPr>
          <p:cNvPr id="17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33400" y="6313179"/>
            <a:ext cx="2895600" cy="365125"/>
          </a:xfrm>
          <a:prstGeom prst="rect">
            <a:avLst/>
          </a:prstGeom>
        </p:spPr>
        <p:txBody>
          <a:bodyPr anchor="t"/>
          <a:lstStyle>
            <a:lvl1pPr>
              <a:defRPr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8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724400" y="6324600"/>
            <a:ext cx="1295400" cy="365125"/>
          </a:xfrm>
          <a:prstGeom prst="rect">
            <a:avLst/>
          </a:prstGeom>
        </p:spPr>
        <p:txBody>
          <a:bodyPr anchor="t"/>
          <a:lstStyle>
            <a:lvl1pPr>
              <a:defRPr>
                <a:solidFill>
                  <a:srgbClr val="FF9B26"/>
                </a:solidFill>
                <a:latin typeface="Century Gothic" pitchFamily="34" charset="0"/>
              </a:defRPr>
            </a:lvl1pPr>
          </a:lstStyle>
          <a:p>
            <a:fld id="{3178CFF5-1EF5-4FDA-A119-3041D8D196A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6419491"/>
            <a:ext cx="2288873" cy="28610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 Chart"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9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70788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lvl1pPr marL="0" algn="l" defTabSz="914400" rtl="0" eaLnBrk="1" latinLnBrk="0" hangingPunct="1">
              <a:defRPr lang="en-US" sz="4000" kern="1200" dirty="0" smtClean="0">
                <a:solidFill>
                  <a:schemeClr val="bg1"/>
                </a:solidFill>
                <a:latin typeface="Century Gothic" pitchFamily="34" charset="0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hart Placeholder 12"/>
          <p:cNvSpPr>
            <a:spLocks noGrp="1"/>
          </p:cNvSpPr>
          <p:nvPr>
            <p:ph type="chart" sz="quarter" idx="13"/>
          </p:nvPr>
        </p:nvSpPr>
        <p:spPr>
          <a:xfrm>
            <a:off x="457200" y="1295400"/>
            <a:ext cx="7924800" cy="3810000"/>
          </a:xfrm>
        </p:spPr>
        <p:txBody>
          <a:bodyPr anchor="t"/>
          <a:lstStyle>
            <a:lvl1pPr>
              <a:defRPr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r>
              <a:rPr lang="en-US"/>
              <a:t>Click icon to add chart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6419491"/>
            <a:ext cx="2288873" cy="28610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White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="t"/>
          <a:lstStyle>
            <a:lvl1pPr>
              <a:defRPr>
                <a:solidFill>
                  <a:srgbClr val="8B8376"/>
                </a:solidFill>
                <a:latin typeface="Century Gothic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 anchor="t"/>
          <a:lstStyle>
            <a:lvl1pPr>
              <a:defRPr sz="2800">
                <a:solidFill>
                  <a:srgbClr val="8B8376"/>
                </a:solidFill>
                <a:latin typeface="Century Gothic" pitchFamily="34" charset="0"/>
              </a:defRPr>
            </a:lvl1pPr>
            <a:lvl2pPr>
              <a:defRPr sz="2400">
                <a:solidFill>
                  <a:srgbClr val="8B8376"/>
                </a:solidFill>
                <a:latin typeface="Century Gothic" pitchFamily="34" charset="0"/>
              </a:defRPr>
            </a:lvl2pPr>
            <a:lvl3pPr>
              <a:defRPr sz="2000">
                <a:solidFill>
                  <a:srgbClr val="8B8376"/>
                </a:solidFill>
                <a:latin typeface="Century Gothic" pitchFamily="34" charset="0"/>
              </a:defRPr>
            </a:lvl3pPr>
            <a:lvl4pPr>
              <a:defRPr sz="1800">
                <a:solidFill>
                  <a:srgbClr val="8B8376"/>
                </a:solidFill>
                <a:latin typeface="Century Gothic" pitchFamily="34" charset="0"/>
              </a:defRPr>
            </a:lvl4pPr>
            <a:lvl5pPr>
              <a:defRPr sz="1800">
                <a:solidFill>
                  <a:srgbClr val="8B8376"/>
                </a:solidFill>
                <a:latin typeface="Century Gothic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 anchor="t"/>
          <a:lstStyle>
            <a:lvl1pPr>
              <a:defRPr sz="2800">
                <a:solidFill>
                  <a:srgbClr val="8B8376"/>
                </a:solidFill>
                <a:latin typeface="Century Gothic" pitchFamily="34" charset="0"/>
              </a:defRPr>
            </a:lvl1pPr>
            <a:lvl2pPr>
              <a:defRPr sz="2400">
                <a:solidFill>
                  <a:srgbClr val="8B8376"/>
                </a:solidFill>
                <a:latin typeface="Century Gothic" pitchFamily="34" charset="0"/>
              </a:defRPr>
            </a:lvl2pPr>
            <a:lvl3pPr>
              <a:defRPr sz="2000">
                <a:solidFill>
                  <a:srgbClr val="8B8376"/>
                </a:solidFill>
                <a:latin typeface="Century Gothic" pitchFamily="34" charset="0"/>
              </a:defRPr>
            </a:lvl3pPr>
            <a:lvl4pPr>
              <a:defRPr sz="1800">
                <a:solidFill>
                  <a:srgbClr val="8B8376"/>
                </a:solidFill>
                <a:latin typeface="Century Gothic" pitchFamily="34" charset="0"/>
              </a:defRPr>
            </a:lvl4pPr>
            <a:lvl5pPr>
              <a:defRPr sz="1800">
                <a:solidFill>
                  <a:srgbClr val="8B8376"/>
                </a:solidFill>
                <a:latin typeface="Century Gothic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3352800" y="6324600"/>
            <a:ext cx="12954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ctr">
              <a:defRPr sz="1200">
                <a:solidFill>
                  <a:srgbClr val="FF9B26"/>
                </a:solidFill>
                <a:latin typeface="Century Gothic" pitchFamily="34" charset="0"/>
              </a:defRPr>
            </a:lvl1pPr>
          </a:lstStyle>
          <a:p>
            <a:fld id="{5620D1E8-036D-45B0-B442-4169D32A137A}" type="datetimeFigureOut">
              <a:rPr lang="en-US" smtClean="0"/>
              <a:pPr/>
              <a:t>3/10/2017</a:t>
            </a:fld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32460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200">
                <a:solidFill>
                  <a:srgbClr val="FF9B26"/>
                </a:solidFill>
                <a:latin typeface="Century Gothic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8200" y="6324600"/>
            <a:ext cx="12954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Century Gothic" pitchFamily="34" charset="0"/>
              </a:defRPr>
            </a:lvl1pPr>
          </a:lstStyle>
          <a:p>
            <a:fld id="{3178CFF5-1EF5-4FDA-A119-3041D8D196A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6419491"/>
            <a:ext cx="2288873" cy="2861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Orange Two Content"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="t"/>
          <a:lstStyle>
            <a:lvl1pPr>
              <a:defRPr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 anchor="t"/>
          <a:lstStyle>
            <a:lvl1pPr>
              <a:defRPr sz="2800">
                <a:solidFill>
                  <a:schemeClr val="bg1"/>
                </a:solidFill>
                <a:latin typeface="Century Gothic" pitchFamily="34" charset="0"/>
              </a:defRPr>
            </a:lvl1pPr>
            <a:lvl2pPr>
              <a:defRPr sz="2400">
                <a:solidFill>
                  <a:schemeClr val="bg1"/>
                </a:solidFill>
                <a:latin typeface="Century Gothic" pitchFamily="34" charset="0"/>
              </a:defRPr>
            </a:lvl2pPr>
            <a:lvl3pPr>
              <a:defRPr sz="2000">
                <a:solidFill>
                  <a:schemeClr val="bg1"/>
                </a:solidFill>
                <a:latin typeface="Century Gothic" pitchFamily="34" charset="0"/>
              </a:defRPr>
            </a:lvl3pPr>
            <a:lvl4pPr>
              <a:defRPr sz="1800">
                <a:solidFill>
                  <a:schemeClr val="bg1"/>
                </a:solidFill>
                <a:latin typeface="Century Gothic" pitchFamily="34" charset="0"/>
              </a:defRPr>
            </a:lvl4pPr>
            <a:lvl5pPr>
              <a:defRPr sz="1800">
                <a:solidFill>
                  <a:schemeClr val="bg1"/>
                </a:solidFill>
                <a:latin typeface="Century Gothic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 anchor="t"/>
          <a:lstStyle>
            <a:lvl1pPr>
              <a:defRPr sz="2800">
                <a:solidFill>
                  <a:schemeClr val="bg1"/>
                </a:solidFill>
                <a:latin typeface="Century Gothic" pitchFamily="34" charset="0"/>
              </a:defRPr>
            </a:lvl1pPr>
            <a:lvl2pPr>
              <a:defRPr sz="2400">
                <a:solidFill>
                  <a:schemeClr val="bg1"/>
                </a:solidFill>
                <a:latin typeface="Century Gothic" pitchFamily="34" charset="0"/>
              </a:defRPr>
            </a:lvl2pPr>
            <a:lvl3pPr>
              <a:defRPr sz="2000">
                <a:solidFill>
                  <a:schemeClr val="bg1"/>
                </a:solidFill>
                <a:latin typeface="Century Gothic" pitchFamily="34" charset="0"/>
              </a:defRPr>
            </a:lvl3pPr>
            <a:lvl4pPr>
              <a:defRPr sz="1800">
                <a:solidFill>
                  <a:schemeClr val="bg1"/>
                </a:solidFill>
                <a:latin typeface="Century Gothic" pitchFamily="34" charset="0"/>
              </a:defRPr>
            </a:lvl4pPr>
            <a:lvl5pPr>
              <a:defRPr sz="1800">
                <a:solidFill>
                  <a:schemeClr val="bg1"/>
                </a:solidFill>
                <a:latin typeface="Century Gothic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6419491"/>
            <a:ext cx="2288873" cy="28610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Gray Two Content"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="t"/>
          <a:lstStyle>
            <a:lvl1pPr algn="l">
              <a:defRPr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 anchor="t"/>
          <a:lstStyle>
            <a:lvl1pPr>
              <a:defRPr sz="2800">
                <a:solidFill>
                  <a:schemeClr val="bg1"/>
                </a:solidFill>
                <a:latin typeface="Century Gothic" pitchFamily="34" charset="0"/>
              </a:defRPr>
            </a:lvl1pPr>
            <a:lvl2pPr>
              <a:defRPr sz="2400">
                <a:solidFill>
                  <a:schemeClr val="bg1"/>
                </a:solidFill>
                <a:latin typeface="Century Gothic" pitchFamily="34" charset="0"/>
              </a:defRPr>
            </a:lvl2pPr>
            <a:lvl3pPr>
              <a:defRPr sz="2000">
                <a:solidFill>
                  <a:schemeClr val="bg1"/>
                </a:solidFill>
                <a:latin typeface="Century Gothic" pitchFamily="34" charset="0"/>
              </a:defRPr>
            </a:lvl3pPr>
            <a:lvl4pPr>
              <a:defRPr sz="1800">
                <a:solidFill>
                  <a:schemeClr val="bg1"/>
                </a:solidFill>
                <a:latin typeface="Century Gothic" pitchFamily="34" charset="0"/>
              </a:defRPr>
            </a:lvl4pPr>
            <a:lvl5pPr>
              <a:defRPr sz="1800">
                <a:solidFill>
                  <a:schemeClr val="bg1"/>
                </a:solidFill>
                <a:latin typeface="Century Gothic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 anchor="t"/>
          <a:lstStyle>
            <a:lvl1pPr>
              <a:defRPr sz="2800">
                <a:solidFill>
                  <a:schemeClr val="bg1"/>
                </a:solidFill>
                <a:latin typeface="Century Gothic" pitchFamily="34" charset="0"/>
              </a:defRPr>
            </a:lvl1pPr>
            <a:lvl2pPr>
              <a:defRPr sz="2400">
                <a:solidFill>
                  <a:schemeClr val="bg1"/>
                </a:solidFill>
                <a:latin typeface="Century Gothic" pitchFamily="34" charset="0"/>
              </a:defRPr>
            </a:lvl2pPr>
            <a:lvl3pPr>
              <a:defRPr sz="2000">
                <a:solidFill>
                  <a:schemeClr val="bg1"/>
                </a:solidFill>
                <a:latin typeface="Century Gothic" pitchFamily="34" charset="0"/>
              </a:defRPr>
            </a:lvl3pPr>
            <a:lvl4pPr>
              <a:defRPr sz="1800">
                <a:solidFill>
                  <a:schemeClr val="bg1"/>
                </a:solidFill>
                <a:latin typeface="Century Gothic" pitchFamily="34" charset="0"/>
              </a:defRPr>
            </a:lvl4pPr>
            <a:lvl5pPr>
              <a:defRPr sz="1800">
                <a:solidFill>
                  <a:schemeClr val="bg1"/>
                </a:solidFill>
                <a:latin typeface="Century Gothic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Date Placeholder 1"/>
          <p:cNvSpPr>
            <a:spLocks noGrp="1"/>
          </p:cNvSpPr>
          <p:nvPr>
            <p:ph type="dt" sz="half" idx="10"/>
          </p:nvPr>
        </p:nvSpPr>
        <p:spPr>
          <a:xfrm>
            <a:off x="3352800" y="6324600"/>
            <a:ext cx="1295400" cy="365125"/>
          </a:xfrm>
          <a:prstGeom prst="rect">
            <a:avLst/>
          </a:prstGeom>
        </p:spPr>
        <p:txBody>
          <a:bodyPr anchor="t"/>
          <a:lstStyle>
            <a:lvl1pPr>
              <a:defRPr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fld id="{5620D1E8-036D-45B0-B442-4169D32A137A}" type="datetimeFigureOut">
              <a:rPr lang="en-US" smtClean="0"/>
              <a:pPr/>
              <a:t>3/10/2017</a:t>
            </a:fld>
            <a:endParaRPr lang="en-US"/>
          </a:p>
        </p:txBody>
      </p:sp>
      <p:sp>
        <p:nvSpPr>
          <p:cNvPr id="11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57200" y="6324600"/>
            <a:ext cx="2895600" cy="365125"/>
          </a:xfrm>
          <a:prstGeom prst="rect">
            <a:avLst/>
          </a:prstGeom>
        </p:spPr>
        <p:txBody>
          <a:bodyPr anchor="t"/>
          <a:lstStyle>
            <a:lvl1pPr>
              <a:defRPr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endParaRPr lang="en-US"/>
          </a:p>
        </p:txBody>
      </p:sp>
      <p:sp>
        <p:nvSpPr>
          <p:cNvPr id="12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648200" y="6324600"/>
            <a:ext cx="1295400" cy="365125"/>
          </a:xfrm>
          <a:prstGeom prst="rect">
            <a:avLst/>
          </a:prstGeom>
        </p:spPr>
        <p:txBody>
          <a:bodyPr anchor="t"/>
          <a:lstStyle>
            <a:lvl1pPr>
              <a:defRPr>
                <a:solidFill>
                  <a:srgbClr val="FF9B26"/>
                </a:solidFill>
                <a:latin typeface="Century Gothic" pitchFamily="34" charset="0"/>
              </a:defRPr>
            </a:lvl1pPr>
          </a:lstStyle>
          <a:p>
            <a:fld id="{3178CFF5-1EF5-4FDA-A119-3041D8D196A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6419491"/>
            <a:ext cx="2288873" cy="28610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SmartArt Di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9"/>
          <p:cNvSpPr>
            <a:spLocks noGrp="1"/>
          </p:cNvSpPr>
          <p:nvPr>
            <p:ph type="title"/>
          </p:nvPr>
        </p:nvSpPr>
        <p:spPr>
          <a:xfrm>
            <a:off x="533400" y="381000"/>
            <a:ext cx="8229600" cy="70788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lvl1pPr marL="0" algn="l" defTabSz="914400" rtl="0" eaLnBrk="1" latinLnBrk="0" hangingPunct="1">
              <a:defRPr lang="en-US" sz="4000" kern="1200" dirty="0" smtClean="0">
                <a:solidFill>
                  <a:srgbClr val="8B8376"/>
                </a:solidFill>
                <a:latin typeface="Century Gothic" pitchFamily="34" charset="0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SmartArt Placeholder 14"/>
          <p:cNvSpPr>
            <a:spLocks noGrp="1"/>
          </p:cNvSpPr>
          <p:nvPr>
            <p:ph type="dgm" sz="quarter" idx="13"/>
          </p:nvPr>
        </p:nvSpPr>
        <p:spPr>
          <a:xfrm>
            <a:off x="533400" y="1295400"/>
            <a:ext cx="8305800" cy="4495800"/>
          </a:xfrm>
        </p:spPr>
        <p:txBody>
          <a:bodyPr anchor="t"/>
          <a:lstStyle>
            <a:lvl1pPr>
              <a:defRPr>
                <a:solidFill>
                  <a:srgbClr val="8B8376"/>
                </a:solidFill>
                <a:latin typeface="Century Gothic" pitchFamily="34" charset="0"/>
              </a:defRPr>
            </a:lvl1pPr>
          </a:lstStyle>
          <a:p>
            <a:r>
              <a:rPr lang="en-US"/>
              <a:t>Click icon to add SmartArt graphic</a:t>
            </a:r>
          </a:p>
        </p:txBody>
      </p:sp>
      <p:sp>
        <p:nvSpPr>
          <p:cNvPr id="16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0" y="6324600"/>
            <a:ext cx="12954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ctr">
              <a:defRPr sz="1200">
                <a:solidFill>
                  <a:srgbClr val="FF9B26"/>
                </a:solidFill>
                <a:latin typeface="Century Gothic" pitchFamily="34" charset="0"/>
              </a:defRPr>
            </a:lvl1pPr>
          </a:lstStyle>
          <a:p>
            <a:fld id="{5620D1E8-036D-45B0-B442-4169D32A137A}" type="datetimeFigureOut">
              <a:rPr lang="en-US" smtClean="0"/>
              <a:pPr/>
              <a:t>3/10/2017</a:t>
            </a:fld>
            <a:endParaRPr lang="en-US" dirty="0"/>
          </a:p>
        </p:txBody>
      </p:sp>
      <p:sp>
        <p:nvSpPr>
          <p:cNvPr id="1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632460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200">
                <a:solidFill>
                  <a:srgbClr val="FF9B26"/>
                </a:solidFill>
                <a:latin typeface="Century Gothic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724400" y="6324600"/>
            <a:ext cx="12954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Century Gothic" pitchFamily="34" charset="0"/>
              </a:defRPr>
            </a:lvl1pPr>
          </a:lstStyle>
          <a:p>
            <a:fld id="{3178CFF5-1EF5-4FDA-A119-3041D8D196A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6419491"/>
            <a:ext cx="2288873" cy="2861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y SmartArt Diagram"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9"/>
          <p:cNvSpPr>
            <a:spLocks noGrp="1"/>
          </p:cNvSpPr>
          <p:nvPr>
            <p:ph type="title"/>
          </p:nvPr>
        </p:nvSpPr>
        <p:spPr>
          <a:xfrm>
            <a:off x="533400" y="381000"/>
            <a:ext cx="8229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algn="l" defTabSz="914400" rtl="0" eaLnBrk="1" latinLnBrk="0" hangingPunct="1">
              <a:defRPr lang="en-US" sz="4000" kern="1200" dirty="0" smtClean="0">
                <a:solidFill>
                  <a:schemeClr val="bg1"/>
                </a:solidFill>
                <a:latin typeface="Century Gothic" pitchFamily="34" charset="0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SmartArt Placeholder 14"/>
          <p:cNvSpPr>
            <a:spLocks noGrp="1"/>
          </p:cNvSpPr>
          <p:nvPr>
            <p:ph type="dgm" sz="quarter" idx="13"/>
          </p:nvPr>
        </p:nvSpPr>
        <p:spPr>
          <a:xfrm>
            <a:off x="533400" y="1295400"/>
            <a:ext cx="8305800" cy="4495800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r>
              <a:rPr lang="en-US"/>
              <a:t>Click icon to add SmartArt graphic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0" y="6324600"/>
            <a:ext cx="12954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ctr">
              <a:defRPr sz="1200"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fld id="{5620D1E8-036D-45B0-B442-4169D32A137A}" type="datetimeFigureOut">
              <a:rPr lang="en-US" smtClean="0"/>
              <a:pPr/>
              <a:t>3/10/2017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632460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200"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724400" y="6324600"/>
            <a:ext cx="12954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ctr">
              <a:defRPr sz="1200"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fld id="{3178CFF5-1EF5-4FDA-A119-3041D8D196A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6419491"/>
            <a:ext cx="2288873" cy="28610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-Grey Ty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="t"/>
          <a:lstStyle>
            <a:lvl1pPr algn="l">
              <a:defRPr>
                <a:solidFill>
                  <a:srgbClr val="8B8376"/>
                </a:solidFill>
                <a:latin typeface="Century Gothic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2133600"/>
            <a:ext cx="3048000" cy="914400"/>
          </a:xfrm>
        </p:spPr>
        <p:txBody>
          <a:bodyPr>
            <a:normAutofit/>
          </a:bodyPr>
          <a:lstStyle>
            <a:lvl1pPr>
              <a:buNone/>
              <a:defRPr sz="1400" b="1">
                <a:solidFill>
                  <a:srgbClr val="8B8376"/>
                </a:solidFill>
              </a:defRPr>
            </a:lvl1pPr>
          </a:lstStyle>
          <a:p>
            <a:pPr lvl="0"/>
            <a:r>
              <a:rPr lang="en-US" dirty="0"/>
              <a:t>Click to edit text </a:t>
            </a:r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4953000"/>
            <a:ext cx="3048000" cy="914400"/>
          </a:xfrm>
        </p:spPr>
        <p:txBody>
          <a:bodyPr>
            <a:normAutofit/>
          </a:bodyPr>
          <a:lstStyle>
            <a:lvl1pPr>
              <a:buNone/>
              <a:defRPr sz="1400" b="1">
                <a:solidFill>
                  <a:srgbClr val="8B8376"/>
                </a:solidFill>
              </a:defRPr>
            </a:lvl1pPr>
          </a:lstStyle>
          <a:p>
            <a:pPr lvl="0"/>
            <a:r>
              <a:rPr lang="en-US" dirty="0"/>
              <a:t>Click to edit text 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6419491"/>
            <a:ext cx="2288873" cy="2861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 SmartArt Diagram"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9"/>
          <p:cNvSpPr>
            <a:spLocks noGrp="1"/>
          </p:cNvSpPr>
          <p:nvPr>
            <p:ph type="title"/>
          </p:nvPr>
        </p:nvSpPr>
        <p:spPr>
          <a:xfrm>
            <a:off x="533400" y="381000"/>
            <a:ext cx="8229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algn="l" defTabSz="914400" rtl="0" eaLnBrk="1" latinLnBrk="0" hangingPunct="1">
              <a:defRPr lang="en-US" sz="4000" kern="1200" dirty="0" smtClean="0">
                <a:solidFill>
                  <a:schemeClr val="bg1"/>
                </a:solidFill>
                <a:latin typeface="Century Gothic" pitchFamily="34" charset="0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SmartArt Placeholder 14"/>
          <p:cNvSpPr>
            <a:spLocks noGrp="1"/>
          </p:cNvSpPr>
          <p:nvPr>
            <p:ph type="dgm" sz="quarter" idx="13"/>
          </p:nvPr>
        </p:nvSpPr>
        <p:spPr>
          <a:xfrm>
            <a:off x="533400" y="1295400"/>
            <a:ext cx="8305800" cy="4495800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r>
              <a:rPr lang="en-US"/>
              <a:t>Click icon to add SmartArt graphic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6419491"/>
            <a:ext cx="2288873" cy="28610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Factoi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/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343400" y="914400"/>
            <a:ext cx="4572000" cy="1981200"/>
          </a:xfrm>
        </p:spPr>
        <p:txBody>
          <a:bodyPr anchor="t">
            <a:noAutofit/>
          </a:bodyPr>
          <a:lstStyle>
            <a:lvl1pPr>
              <a:buNone/>
              <a:defRPr sz="12500">
                <a:solidFill>
                  <a:schemeClr val="bg1"/>
                </a:solidFill>
                <a:latin typeface="Century Gothic" pitchFamily="34" charset="0"/>
              </a:defRPr>
            </a:lvl1pPr>
            <a:lvl2pPr>
              <a:defRPr sz="4000">
                <a:solidFill>
                  <a:srgbClr val="FF9B26"/>
                </a:solidFill>
              </a:defRPr>
            </a:lvl2pPr>
            <a:lvl3pPr>
              <a:defRPr sz="3600">
                <a:solidFill>
                  <a:srgbClr val="FF9B26"/>
                </a:solidFill>
              </a:defRPr>
            </a:lvl3pPr>
            <a:lvl4pPr>
              <a:defRPr sz="3200">
                <a:solidFill>
                  <a:srgbClr val="FF9B26"/>
                </a:solidFill>
              </a:defRPr>
            </a:lvl4pPr>
            <a:lvl5pPr>
              <a:defRPr sz="3200">
                <a:solidFill>
                  <a:srgbClr val="FF9B26"/>
                </a:solidFill>
              </a:defRPr>
            </a:lvl5pPr>
          </a:lstStyle>
          <a:p>
            <a:pPr lvl="0"/>
            <a:r>
              <a:rPr lang="en-US" dirty="0"/>
              <a:t>#k#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6324600"/>
            <a:ext cx="1371600" cy="364469"/>
          </a:xfrm>
          <a:prstGeom prst="rect">
            <a:avLst/>
          </a:prstGeom>
        </p:spPr>
      </p:pic>
      <p:sp>
        <p:nvSpPr>
          <p:cNvPr id="18" name="Date Placeholder 3"/>
          <p:cNvSpPr>
            <a:spLocks noGrp="1"/>
          </p:cNvSpPr>
          <p:nvPr>
            <p:ph type="dt" sz="half" idx="2"/>
          </p:nvPr>
        </p:nvSpPr>
        <p:spPr>
          <a:xfrm>
            <a:off x="3505200" y="6324600"/>
            <a:ext cx="12954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ctr">
              <a:defRPr sz="1200">
                <a:solidFill>
                  <a:srgbClr val="FF9B26"/>
                </a:solidFill>
                <a:latin typeface="Century Gothic" pitchFamily="34" charset="0"/>
              </a:defRPr>
            </a:lvl1pPr>
          </a:lstStyle>
          <a:p>
            <a:fld id="{5620D1E8-036D-45B0-B442-4169D32A137A}" type="datetimeFigureOut">
              <a:rPr lang="en-US" smtClean="0"/>
              <a:pPr/>
              <a:t>3/10/2017</a:t>
            </a:fld>
            <a:endParaRPr lang="en-US" dirty="0"/>
          </a:p>
        </p:txBody>
      </p:sp>
      <p:sp>
        <p:nvSpPr>
          <p:cNvPr id="1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32460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200">
                <a:solidFill>
                  <a:srgbClr val="FF9B26"/>
                </a:solidFill>
                <a:latin typeface="Century Gothic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2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0" y="6324600"/>
            <a:ext cx="12954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Century Gothic" pitchFamily="34" charset="0"/>
              </a:defRPr>
            </a:lvl1pPr>
          </a:lstStyle>
          <a:p>
            <a:fld id="{3178CFF5-1EF5-4FDA-A119-3041D8D196A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7"/>
          </p:nvPr>
        </p:nvSpPr>
        <p:spPr>
          <a:xfrm>
            <a:off x="4343400" y="2971800"/>
            <a:ext cx="4572000" cy="2667000"/>
          </a:xfrm>
        </p:spPr>
        <p:txBody>
          <a:bodyPr>
            <a:normAutofit/>
          </a:bodyPr>
          <a:lstStyle>
            <a:lvl1pPr marL="0" indent="0">
              <a:defRPr sz="4000">
                <a:solidFill>
                  <a:srgbClr val="FF9B26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6419491"/>
            <a:ext cx="2288873" cy="286109"/>
          </a:xfrm>
          <a:prstGeom prst="rect">
            <a:avLst/>
          </a:prstGeom>
          <a:noFill/>
          <a:ln>
            <a:noFill/>
          </a:ln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White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t"/>
          <a:lstStyle>
            <a:lvl1pPr algn="l">
              <a:defRPr sz="2000" b="1">
                <a:solidFill>
                  <a:srgbClr val="8B8376"/>
                </a:solidFill>
                <a:latin typeface="Century Gothic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anchor="t"/>
          <a:lstStyle>
            <a:lvl1pPr marL="0" indent="0">
              <a:buNone/>
              <a:defRPr sz="3200">
                <a:solidFill>
                  <a:srgbClr val="8B8376"/>
                </a:solidFill>
                <a:latin typeface="Century Gothic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 anchor="t"/>
          <a:lstStyle>
            <a:lvl1pPr marL="0" indent="0">
              <a:buNone/>
              <a:defRPr sz="1400">
                <a:solidFill>
                  <a:srgbClr val="8B8376"/>
                </a:solidFill>
                <a:latin typeface="Century Gothic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3505200" y="6324600"/>
            <a:ext cx="12954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ctr">
              <a:defRPr sz="1200">
                <a:solidFill>
                  <a:srgbClr val="FF9B26"/>
                </a:solidFill>
                <a:latin typeface="Century Gothic" pitchFamily="34" charset="0"/>
              </a:defRPr>
            </a:lvl1pPr>
          </a:lstStyle>
          <a:p>
            <a:fld id="{5620D1E8-036D-45B0-B442-4169D32A137A}" type="datetimeFigureOut">
              <a:rPr lang="en-US" smtClean="0"/>
              <a:pPr/>
              <a:t>3/10/2017</a:t>
            </a:fld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32460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200">
                <a:solidFill>
                  <a:srgbClr val="FF9B26"/>
                </a:solidFill>
                <a:latin typeface="Century Gothic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0" y="6324600"/>
            <a:ext cx="12954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Century Gothic" pitchFamily="34" charset="0"/>
              </a:defRPr>
            </a:lvl1pPr>
          </a:lstStyle>
          <a:p>
            <a:fld id="{3178CFF5-1EF5-4FDA-A119-3041D8D196A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6419491"/>
            <a:ext cx="2288873" cy="2861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range Picture with Caption"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t"/>
          <a:lstStyle>
            <a:lvl1pPr algn="l">
              <a:defRPr sz="2000" b="1"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anchor="t"/>
          <a:lstStyle>
            <a:lvl1pPr marL="0" indent="0">
              <a:buNone/>
              <a:defRPr sz="3200">
                <a:solidFill>
                  <a:schemeClr val="bg1"/>
                </a:solidFill>
                <a:latin typeface="Century Gothic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 anchor="t"/>
          <a:lstStyle>
            <a:lvl1pPr marL="0" indent="0">
              <a:buNone/>
              <a:defRPr sz="1400">
                <a:solidFill>
                  <a:schemeClr val="bg1"/>
                </a:solidFill>
                <a:latin typeface="Century Gothic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6419491"/>
            <a:ext cx="2288873" cy="28610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Gray Picture with Caption"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t"/>
          <a:lstStyle>
            <a:lvl1pPr algn="l">
              <a:defRPr sz="2000" b="1"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anchor="t"/>
          <a:lstStyle>
            <a:lvl1pPr marL="0" indent="0">
              <a:buNone/>
              <a:defRPr sz="3200">
                <a:solidFill>
                  <a:schemeClr val="bg1"/>
                </a:solidFill>
                <a:latin typeface="Century Gothic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 anchor="t"/>
          <a:lstStyle>
            <a:lvl1pPr marL="0" indent="0">
              <a:buNone/>
              <a:defRPr sz="1400">
                <a:solidFill>
                  <a:schemeClr val="bg1"/>
                </a:solidFill>
                <a:latin typeface="Century Gothic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Date Placeholder 1"/>
          <p:cNvSpPr>
            <a:spLocks noGrp="1"/>
          </p:cNvSpPr>
          <p:nvPr>
            <p:ph type="dt" sz="half" idx="10"/>
          </p:nvPr>
        </p:nvSpPr>
        <p:spPr>
          <a:xfrm>
            <a:off x="3429000" y="6324600"/>
            <a:ext cx="1295400" cy="365125"/>
          </a:xfrm>
          <a:prstGeom prst="rect">
            <a:avLst/>
          </a:prstGeom>
        </p:spPr>
        <p:txBody>
          <a:bodyPr anchor="t"/>
          <a:lstStyle>
            <a:lvl1pPr>
              <a:defRPr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fld id="{5620D1E8-036D-45B0-B442-4169D32A137A}" type="datetimeFigureOut">
              <a:rPr lang="en-US" smtClean="0"/>
              <a:pPr/>
              <a:t>3/10/2017</a:t>
            </a:fld>
            <a:endParaRPr lang="en-US"/>
          </a:p>
        </p:txBody>
      </p:sp>
      <p:sp>
        <p:nvSpPr>
          <p:cNvPr id="11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33400" y="6324600"/>
            <a:ext cx="2895600" cy="365125"/>
          </a:xfrm>
          <a:prstGeom prst="rect">
            <a:avLst/>
          </a:prstGeom>
        </p:spPr>
        <p:txBody>
          <a:bodyPr anchor="t"/>
          <a:lstStyle>
            <a:lvl1pPr>
              <a:defRPr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endParaRPr lang="en-US"/>
          </a:p>
        </p:txBody>
      </p:sp>
      <p:sp>
        <p:nvSpPr>
          <p:cNvPr id="12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724400" y="6324600"/>
            <a:ext cx="1295400" cy="365125"/>
          </a:xfrm>
          <a:prstGeom prst="rect">
            <a:avLst/>
          </a:prstGeom>
        </p:spPr>
        <p:txBody>
          <a:bodyPr anchor="t"/>
          <a:lstStyle>
            <a:lvl1pPr>
              <a:defRPr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fld id="{3178CFF5-1EF5-4FDA-A119-3041D8D196A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6419491"/>
            <a:ext cx="2288873" cy="28610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2 Pictures-Orang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4495800" cy="6858000"/>
          </a:xfrm>
        </p:spPr>
        <p:txBody>
          <a:bodyPr anchor="t"/>
          <a:lstStyle>
            <a:lvl1pPr>
              <a:defRPr>
                <a:latin typeface="Century Gothic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Picture Placeholder 11"/>
          <p:cNvSpPr>
            <a:spLocks noGrp="1"/>
          </p:cNvSpPr>
          <p:nvPr>
            <p:ph type="pic" sz="quarter" idx="13"/>
          </p:nvPr>
        </p:nvSpPr>
        <p:spPr>
          <a:xfrm>
            <a:off x="4648200" y="0"/>
            <a:ext cx="4495800" cy="6858000"/>
          </a:xfrm>
        </p:spPr>
        <p:txBody>
          <a:bodyPr anchor="t"/>
          <a:lstStyle>
            <a:lvl1pPr>
              <a:defRPr>
                <a:latin typeface="Century Gothic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0" y="6096000"/>
            <a:ext cx="2438400" cy="762000"/>
          </a:xfrm>
          <a:solidFill>
            <a:srgbClr val="FF9B26">
              <a:alpha val="75000"/>
            </a:srgbClr>
          </a:solidFill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buNone/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4648200" y="6096000"/>
            <a:ext cx="2514600" cy="762000"/>
          </a:xfrm>
          <a:solidFill>
            <a:srgbClr val="FF9B26">
              <a:alpha val="75000"/>
            </a:srgbClr>
          </a:solidFill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buNone/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2 Pictures Gray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4495800" cy="6858000"/>
          </a:xfrm>
        </p:spPr>
        <p:txBody>
          <a:bodyPr anchor="t"/>
          <a:lstStyle>
            <a:lvl1pPr>
              <a:defRPr>
                <a:latin typeface="Century Gothic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Picture Placeholder 11"/>
          <p:cNvSpPr>
            <a:spLocks noGrp="1"/>
          </p:cNvSpPr>
          <p:nvPr>
            <p:ph type="pic" sz="quarter" idx="13"/>
          </p:nvPr>
        </p:nvSpPr>
        <p:spPr>
          <a:xfrm>
            <a:off x="4648200" y="0"/>
            <a:ext cx="4495800" cy="6858000"/>
          </a:xfrm>
        </p:spPr>
        <p:txBody>
          <a:bodyPr anchor="t"/>
          <a:lstStyle>
            <a:lvl1pPr>
              <a:defRPr>
                <a:latin typeface="Century Gothic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0" y="6096000"/>
            <a:ext cx="2438400" cy="762000"/>
          </a:xfrm>
          <a:solidFill>
            <a:srgbClr val="8B8376">
              <a:alpha val="75000"/>
            </a:srgbClr>
          </a:solidFill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buNone/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4648200" y="6096000"/>
            <a:ext cx="2514600" cy="762000"/>
          </a:xfrm>
          <a:solidFill>
            <a:srgbClr val="8B8376">
              <a:alpha val="75000"/>
            </a:srgbClr>
          </a:solidFill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buNone/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Multi Pictures Orang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4495800" cy="6858000"/>
          </a:xfrm>
        </p:spPr>
        <p:txBody>
          <a:bodyPr anchor="t"/>
          <a:lstStyle>
            <a:lvl1pPr>
              <a:defRPr>
                <a:latin typeface="Century Gothic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4648200" y="0"/>
            <a:ext cx="4495800" cy="3352800"/>
          </a:xfrm>
        </p:spPr>
        <p:txBody>
          <a:bodyPr anchor="t"/>
          <a:lstStyle>
            <a:lvl1pPr>
              <a:defRPr>
                <a:latin typeface="Century Gothic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6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48200" y="3505200"/>
            <a:ext cx="4495800" cy="3352800"/>
          </a:xfrm>
        </p:spPr>
        <p:txBody>
          <a:bodyPr anchor="t"/>
          <a:lstStyle>
            <a:lvl1pPr>
              <a:defRPr>
                <a:latin typeface="Century Gothic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7"/>
          </p:nvPr>
        </p:nvSpPr>
        <p:spPr>
          <a:xfrm>
            <a:off x="4648200" y="6096000"/>
            <a:ext cx="2438400" cy="762000"/>
          </a:xfrm>
          <a:solidFill>
            <a:srgbClr val="FF9B26">
              <a:alpha val="75000"/>
            </a:srgbClr>
          </a:solidFill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buNone/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6"/>
          </p:nvPr>
        </p:nvSpPr>
        <p:spPr>
          <a:xfrm>
            <a:off x="4648200" y="2590800"/>
            <a:ext cx="2438400" cy="762000"/>
          </a:xfrm>
          <a:solidFill>
            <a:srgbClr val="FF9B26">
              <a:alpha val="75000"/>
            </a:srgbClr>
          </a:solidFill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buNone/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0" y="6096000"/>
            <a:ext cx="2438400" cy="762000"/>
          </a:xfrm>
          <a:solidFill>
            <a:srgbClr val="FF9B26">
              <a:alpha val="75000"/>
            </a:srgbClr>
          </a:solidFill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buNone/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Multi Pictures Gray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4495800" cy="6858000"/>
          </a:xfrm>
        </p:spPr>
        <p:txBody>
          <a:bodyPr anchor="t"/>
          <a:lstStyle>
            <a:lvl1pPr>
              <a:defRPr>
                <a:latin typeface="Century Gothic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4648200" y="0"/>
            <a:ext cx="4495800" cy="3352800"/>
          </a:xfrm>
        </p:spPr>
        <p:txBody>
          <a:bodyPr anchor="t"/>
          <a:lstStyle>
            <a:lvl1pPr>
              <a:defRPr>
                <a:latin typeface="Century Gothic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6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48200" y="3505200"/>
            <a:ext cx="4495800" cy="3352800"/>
          </a:xfrm>
        </p:spPr>
        <p:txBody>
          <a:bodyPr anchor="t"/>
          <a:lstStyle>
            <a:lvl1pPr>
              <a:defRPr>
                <a:latin typeface="Century Gothic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7"/>
          </p:nvPr>
        </p:nvSpPr>
        <p:spPr>
          <a:xfrm>
            <a:off x="4648200" y="6096000"/>
            <a:ext cx="2438400" cy="762000"/>
          </a:xfrm>
          <a:solidFill>
            <a:srgbClr val="8B8376">
              <a:alpha val="75000"/>
            </a:srgbClr>
          </a:solidFill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buNone/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6"/>
          </p:nvPr>
        </p:nvSpPr>
        <p:spPr>
          <a:xfrm>
            <a:off x="4648200" y="2590800"/>
            <a:ext cx="2438400" cy="762000"/>
          </a:xfrm>
          <a:solidFill>
            <a:srgbClr val="8B8376">
              <a:alpha val="75000"/>
            </a:srgbClr>
          </a:solidFill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buNone/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0" y="6096000"/>
            <a:ext cx="2438400" cy="762000"/>
          </a:xfrm>
          <a:solidFill>
            <a:srgbClr val="8B8376">
              <a:alpha val="75000"/>
            </a:srgbClr>
          </a:solidFill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buNone/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Multi Pictures Orange Caption 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4648200" y="3505200"/>
            <a:ext cx="4495800" cy="3352800"/>
          </a:xfrm>
        </p:spPr>
        <p:txBody>
          <a:bodyPr anchor="t"/>
          <a:lstStyle>
            <a:lvl1pPr>
              <a:defRPr>
                <a:latin typeface="Century Gothic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4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0" y="3505200"/>
            <a:ext cx="4495800" cy="3352800"/>
          </a:xfrm>
        </p:spPr>
        <p:txBody>
          <a:bodyPr anchor="t"/>
          <a:lstStyle>
            <a:lvl1pPr>
              <a:defRPr>
                <a:latin typeface="Century Gothic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9144000" cy="3352800"/>
          </a:xfrm>
        </p:spPr>
        <p:txBody>
          <a:bodyPr anchor="t"/>
          <a:lstStyle>
            <a:lvl1pPr>
              <a:defRPr>
                <a:latin typeface="Century Gothic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6"/>
          </p:nvPr>
        </p:nvSpPr>
        <p:spPr>
          <a:xfrm>
            <a:off x="0" y="6096000"/>
            <a:ext cx="2438400" cy="762000"/>
          </a:xfrm>
          <a:solidFill>
            <a:srgbClr val="FF9B26">
              <a:alpha val="75000"/>
            </a:srgbClr>
          </a:solidFill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buNone/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8"/>
          </p:nvPr>
        </p:nvSpPr>
        <p:spPr>
          <a:xfrm>
            <a:off x="4648200" y="6096000"/>
            <a:ext cx="2438400" cy="762000"/>
          </a:xfrm>
          <a:solidFill>
            <a:srgbClr val="FF9B26">
              <a:alpha val="75000"/>
            </a:srgbClr>
          </a:solidFill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buNone/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7"/>
          </p:nvPr>
        </p:nvSpPr>
        <p:spPr>
          <a:xfrm>
            <a:off x="0" y="2590800"/>
            <a:ext cx="2438400" cy="762000"/>
          </a:xfrm>
          <a:solidFill>
            <a:srgbClr val="FF9B26">
              <a:alpha val="75000"/>
            </a:srgbClr>
          </a:solidFill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buNone/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 Title Only-White Type"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="t"/>
          <a:lstStyle>
            <a:lvl1pPr algn="l">
              <a:defRPr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2133600"/>
            <a:ext cx="3048000" cy="914400"/>
          </a:xfrm>
        </p:spPr>
        <p:txBody>
          <a:bodyPr>
            <a:normAutofit/>
          </a:bodyPr>
          <a:lstStyle>
            <a:lvl1pPr>
              <a:buNone/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text 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5029200"/>
            <a:ext cx="3048000" cy="914400"/>
          </a:xfrm>
        </p:spPr>
        <p:txBody>
          <a:bodyPr>
            <a:normAutofit/>
          </a:bodyPr>
          <a:lstStyle>
            <a:lvl1pPr>
              <a:buNone/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text 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6419491"/>
            <a:ext cx="2288873" cy="28610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Multi Pictures Gray Caption 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4648200" y="3505200"/>
            <a:ext cx="4495800" cy="3352800"/>
          </a:xfrm>
        </p:spPr>
        <p:txBody>
          <a:bodyPr anchor="t"/>
          <a:lstStyle>
            <a:lvl1pPr>
              <a:defRPr>
                <a:latin typeface="Century Gothic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4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0" y="3505200"/>
            <a:ext cx="4495800" cy="3352800"/>
          </a:xfrm>
        </p:spPr>
        <p:txBody>
          <a:bodyPr anchor="t"/>
          <a:lstStyle>
            <a:lvl1pPr>
              <a:defRPr>
                <a:latin typeface="Century Gothic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9144000" cy="3352800"/>
          </a:xfrm>
        </p:spPr>
        <p:txBody>
          <a:bodyPr anchor="t"/>
          <a:lstStyle>
            <a:lvl1pPr>
              <a:defRPr>
                <a:latin typeface="Century Gothic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6"/>
          </p:nvPr>
        </p:nvSpPr>
        <p:spPr>
          <a:xfrm>
            <a:off x="0" y="6096000"/>
            <a:ext cx="2438400" cy="762000"/>
          </a:xfrm>
          <a:solidFill>
            <a:srgbClr val="8B8376">
              <a:alpha val="75000"/>
            </a:srgbClr>
          </a:solidFill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buNone/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8"/>
          </p:nvPr>
        </p:nvSpPr>
        <p:spPr>
          <a:xfrm>
            <a:off x="4648200" y="6096000"/>
            <a:ext cx="2438400" cy="762000"/>
          </a:xfrm>
          <a:solidFill>
            <a:srgbClr val="8B8376">
              <a:alpha val="75000"/>
            </a:srgbClr>
          </a:solidFill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buNone/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7"/>
          </p:nvPr>
        </p:nvSpPr>
        <p:spPr>
          <a:xfrm>
            <a:off x="0" y="2590800"/>
            <a:ext cx="2438400" cy="762000"/>
          </a:xfrm>
          <a:solidFill>
            <a:srgbClr val="8B8376">
              <a:alpha val="75000"/>
            </a:srgbClr>
          </a:solidFill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buNone/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6103653"/>
            <a:ext cx="1371600" cy="3644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6419491"/>
            <a:ext cx="2288873" cy="28610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9624448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215047"/>
      </p:ext>
    </p:extLst>
  </p:cSld>
  <p:clrMapOvr>
    <a:masterClrMapping/>
  </p:clrMapOvr>
  <p:hf hdr="0" ft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84132-305E-444D-9B4D-4ED3CD9FF697}" type="datetimeFigureOut">
              <a:rPr lang="en-NZ" smtClean="0"/>
              <a:t>10/03/2017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EBA23-201B-466F-B112-CB36589AA596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12862328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Intro-Red Typ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304800" y="2054423"/>
            <a:ext cx="3352800" cy="307777"/>
          </a:xfrm>
          <a:noFill/>
        </p:spPr>
        <p:txBody>
          <a:bodyPr wrap="square" rtlCol="0">
            <a:spAutoFit/>
          </a:bodyPr>
          <a:lstStyle>
            <a:lvl1pPr marL="0" algn="l" defTabSz="914400" rtl="0" eaLnBrk="1" latinLnBrk="0" hangingPunct="1">
              <a:spcAft>
                <a:spcPts val="300"/>
              </a:spcAft>
              <a:buNone/>
              <a:defRPr lang="en-US" sz="1400" b="1" kern="1200" dirty="0" smtClean="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1pPr>
            <a:lvl2pPr marL="0" algn="l" defTabSz="914400" rtl="0" eaLnBrk="1" latinLnBrk="0" hangingPunct="1">
              <a:spcAft>
                <a:spcPts val="300"/>
              </a:spcAft>
              <a:defRPr lang="en-US" sz="1400" kern="1200" dirty="0" smtClean="0">
                <a:solidFill>
                  <a:srgbClr val="FF9B26"/>
                </a:solidFill>
                <a:latin typeface="Century Gothic" pitchFamily="34" charset="0"/>
                <a:ea typeface="+mn-ea"/>
                <a:cs typeface="+mn-cs"/>
              </a:defRPr>
            </a:lvl2pPr>
            <a:lvl3pPr marL="0" algn="l" defTabSz="914400" rtl="0" eaLnBrk="1" latinLnBrk="0" hangingPunct="1">
              <a:spcAft>
                <a:spcPts val="300"/>
              </a:spcAft>
              <a:defRPr lang="en-US" sz="1400" kern="1200" dirty="0" smtClean="0">
                <a:solidFill>
                  <a:srgbClr val="FF9B26"/>
                </a:solidFill>
                <a:latin typeface="Century Gothic" pitchFamily="34" charset="0"/>
                <a:ea typeface="+mn-ea"/>
                <a:cs typeface="+mn-cs"/>
              </a:defRPr>
            </a:lvl3pPr>
            <a:lvl4pPr marL="0" algn="l" defTabSz="914400" rtl="0" eaLnBrk="1" latinLnBrk="0" hangingPunct="1">
              <a:spcAft>
                <a:spcPts val="300"/>
              </a:spcAft>
              <a:defRPr lang="en-US" sz="1400" kern="1200" dirty="0" smtClean="0">
                <a:solidFill>
                  <a:srgbClr val="FF9B26"/>
                </a:solidFill>
                <a:latin typeface="Century Gothic" pitchFamily="34" charset="0"/>
                <a:ea typeface="+mn-ea"/>
                <a:cs typeface="+mn-cs"/>
              </a:defRPr>
            </a:lvl4pPr>
            <a:lvl5pPr marL="0" algn="l" defTabSz="914400" rtl="0" eaLnBrk="1" latinLnBrk="0" hangingPunct="1">
              <a:spcAft>
                <a:spcPts val="300"/>
              </a:spcAft>
              <a:defRPr lang="en-US" sz="1400" kern="1200" dirty="0">
                <a:solidFill>
                  <a:srgbClr val="FF9B26"/>
                </a:solidFill>
                <a:latin typeface="Century Gothic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7"/>
          </p:nvPr>
        </p:nvSpPr>
        <p:spPr>
          <a:xfrm>
            <a:off x="304800" y="457200"/>
            <a:ext cx="8229600" cy="762000"/>
          </a:xfrm>
        </p:spPr>
        <p:txBody>
          <a:bodyPr>
            <a:normAutofit/>
          </a:bodyPr>
          <a:lstStyle>
            <a:lvl1pPr>
              <a:defRPr sz="4400">
                <a:solidFill>
                  <a:srgbClr val="D71923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6419491"/>
            <a:ext cx="2288873" cy="28610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360166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Title Only-Red Ty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="t"/>
          <a:lstStyle>
            <a:lvl1pPr algn="l">
              <a:defRPr>
                <a:solidFill>
                  <a:srgbClr val="D71923"/>
                </a:solidFill>
                <a:latin typeface="Century Gothic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2133600"/>
            <a:ext cx="3048000" cy="914400"/>
          </a:xfrm>
        </p:spPr>
        <p:txBody>
          <a:bodyPr>
            <a:normAutofit/>
          </a:bodyPr>
          <a:lstStyle>
            <a:lvl1pPr>
              <a:buNone/>
              <a:defRPr sz="1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text </a:t>
            </a:r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4953000"/>
            <a:ext cx="3048000" cy="914400"/>
          </a:xfrm>
        </p:spPr>
        <p:txBody>
          <a:bodyPr>
            <a:normAutofit/>
          </a:bodyPr>
          <a:lstStyle>
            <a:lvl1pPr>
              <a:buNone/>
              <a:defRPr sz="1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text 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6419491"/>
            <a:ext cx="2288873" cy="28610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919643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dient Title Only-White Typ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="t"/>
          <a:lstStyle>
            <a:lvl1pPr algn="l">
              <a:defRPr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2133600"/>
            <a:ext cx="3048000" cy="914400"/>
          </a:xfrm>
        </p:spPr>
        <p:txBody>
          <a:bodyPr>
            <a:normAutofit/>
          </a:bodyPr>
          <a:lstStyle>
            <a:lvl1pPr>
              <a:buNone/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text 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5029200"/>
            <a:ext cx="3048000" cy="914400"/>
          </a:xfrm>
        </p:spPr>
        <p:txBody>
          <a:bodyPr>
            <a:normAutofit/>
          </a:bodyPr>
          <a:lstStyle>
            <a:lvl1pPr>
              <a:buNone/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text 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6419491"/>
            <a:ext cx="2288873" cy="286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93861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Title Only-White Type">
    <p:bg>
      <p:bgPr>
        <a:solidFill>
          <a:srgbClr val="D719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="t"/>
          <a:lstStyle>
            <a:lvl1pPr algn="l">
              <a:defRPr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2133600"/>
            <a:ext cx="3048000" cy="914400"/>
          </a:xfrm>
        </p:spPr>
        <p:txBody>
          <a:bodyPr>
            <a:normAutofit/>
          </a:bodyPr>
          <a:lstStyle>
            <a:lvl1pPr>
              <a:buNone/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text 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5029200"/>
            <a:ext cx="3048000" cy="914400"/>
          </a:xfrm>
        </p:spPr>
        <p:txBody>
          <a:bodyPr>
            <a:normAutofit/>
          </a:bodyPr>
          <a:lstStyle>
            <a:lvl1pPr>
              <a:buNone/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text 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6419491"/>
            <a:ext cx="2288873" cy="286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85866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Title Only-White Typ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="t"/>
          <a:lstStyle>
            <a:lvl1pPr algn="l">
              <a:defRPr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2133600"/>
            <a:ext cx="3048000" cy="914400"/>
          </a:xfrm>
        </p:spPr>
        <p:txBody>
          <a:bodyPr>
            <a:normAutofit/>
          </a:bodyPr>
          <a:lstStyle>
            <a:lvl1pPr>
              <a:buNone/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text 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5029200"/>
            <a:ext cx="3048000" cy="914400"/>
          </a:xfrm>
        </p:spPr>
        <p:txBody>
          <a:bodyPr>
            <a:normAutofit/>
          </a:bodyPr>
          <a:lstStyle>
            <a:lvl1pPr>
              <a:buNone/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text 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6419491"/>
            <a:ext cx="2288873" cy="286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62078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6419491"/>
            <a:ext cx="2288873" cy="28610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384228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y Title Only-White Type">
    <p:bg>
      <p:bgPr>
        <a:solidFill>
          <a:srgbClr val="8B837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="t"/>
          <a:lstStyle>
            <a:lvl1pPr algn="l">
              <a:defRPr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2133600"/>
            <a:ext cx="3048000" cy="914400"/>
          </a:xfrm>
        </p:spPr>
        <p:txBody>
          <a:bodyPr>
            <a:normAutofit/>
          </a:bodyPr>
          <a:lstStyle>
            <a:lvl1pPr>
              <a:buNone/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text 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5029200"/>
            <a:ext cx="3048000" cy="914400"/>
          </a:xfrm>
        </p:spPr>
        <p:txBody>
          <a:bodyPr>
            <a:normAutofit/>
          </a:bodyPr>
          <a:lstStyle>
            <a:lvl1pPr>
              <a:buNone/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text 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6419491"/>
            <a:ext cx="2288873" cy="28610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Gradient 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6419491"/>
            <a:ext cx="2288873" cy="286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48432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Red Blank">
    <p:bg>
      <p:bgPr>
        <a:solidFill>
          <a:srgbClr val="D719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6419491"/>
            <a:ext cx="2288873" cy="286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39469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ck Blan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6419491"/>
            <a:ext cx="2288873" cy="286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59579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White Title Slide-Red Ty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130425"/>
            <a:ext cx="8229600" cy="1470025"/>
          </a:xfrm>
          <a:prstGeom prst="rect">
            <a:avLst/>
          </a:prstGeom>
        </p:spPr>
        <p:txBody>
          <a:bodyPr anchor="t"/>
          <a:lstStyle>
            <a:lvl1pPr algn="l">
              <a:defRPr b="1">
                <a:solidFill>
                  <a:srgbClr val="D71923"/>
                </a:solidFill>
                <a:latin typeface="Century Gothic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3886200"/>
            <a:ext cx="8229600" cy="1752600"/>
          </a:xfrm>
        </p:spPr>
        <p:txBody>
          <a:bodyPr anchor="t"/>
          <a:lstStyle>
            <a:lvl1pPr marL="0" indent="0" algn="l">
              <a:buNone/>
              <a:defRPr b="1">
                <a:solidFill>
                  <a:schemeClr val="tx1"/>
                </a:solidFill>
                <a:latin typeface="Century Gothic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352800" y="6324600"/>
            <a:ext cx="1295400" cy="365125"/>
          </a:xfrm>
          <a:prstGeom prst="rect">
            <a:avLst/>
          </a:prstGeom>
        </p:spPr>
        <p:txBody>
          <a:bodyPr anchor="t"/>
          <a:lstStyle>
            <a:lvl1pPr>
              <a:defRPr>
                <a:solidFill>
                  <a:srgbClr val="D71923"/>
                </a:solidFill>
                <a:latin typeface="Century Gothic" pitchFamily="34" charset="0"/>
              </a:defRPr>
            </a:lvl1pPr>
          </a:lstStyle>
          <a:p>
            <a:fld id="{5620D1E8-036D-45B0-B442-4169D32A137A}" type="datetimeFigureOut">
              <a:rPr lang="en-US" smtClean="0"/>
              <a:pPr/>
              <a:t>3/10/2017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324600"/>
            <a:ext cx="2895600" cy="365125"/>
          </a:xfrm>
          <a:prstGeom prst="rect">
            <a:avLst/>
          </a:prstGeom>
        </p:spPr>
        <p:txBody>
          <a:bodyPr anchor="t"/>
          <a:lstStyle>
            <a:lvl1pPr>
              <a:defRPr>
                <a:solidFill>
                  <a:srgbClr val="D71923"/>
                </a:solidFill>
                <a:latin typeface="Century Gothic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8200" y="6324600"/>
            <a:ext cx="1295400" cy="365125"/>
          </a:xfrm>
          <a:prstGeom prst="rect">
            <a:avLst/>
          </a:prstGeom>
        </p:spPr>
        <p:txBody>
          <a:bodyPr anchor="t"/>
          <a:lstStyle>
            <a:lvl1pPr>
              <a:defRPr>
                <a:latin typeface="Century Gothic" pitchFamily="34" charset="0"/>
              </a:defRPr>
            </a:lvl1pPr>
          </a:lstStyle>
          <a:p>
            <a:fld id="{3178CFF5-1EF5-4FDA-A119-3041D8D196A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6419491"/>
            <a:ext cx="2288873" cy="28610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1174848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Gradient Title Slide-White Typ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anchor="t"/>
          <a:lstStyle>
            <a:lvl1pPr algn="l">
              <a:defRPr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886200"/>
            <a:ext cx="7772400" cy="1752600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bg1"/>
                </a:solidFill>
                <a:latin typeface="Century Gothic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6419491"/>
            <a:ext cx="2288873" cy="286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09447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ed Title Slide-White Type">
    <p:bg>
      <p:bgPr>
        <a:solidFill>
          <a:srgbClr val="D719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anchor="t"/>
          <a:lstStyle>
            <a:lvl1pPr algn="l">
              <a:defRPr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886200"/>
            <a:ext cx="7772400" cy="1752600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bg1"/>
                </a:solidFill>
                <a:latin typeface="Century Gothic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6419491"/>
            <a:ext cx="2288873" cy="286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53412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lack Title Slide-White Typ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130425"/>
            <a:ext cx="8153400" cy="1470025"/>
          </a:xfrm>
          <a:prstGeom prst="rect">
            <a:avLst/>
          </a:prstGeom>
        </p:spPr>
        <p:txBody>
          <a:bodyPr anchor="t"/>
          <a:lstStyle>
            <a:lvl1pPr algn="l">
              <a:defRPr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3886200"/>
            <a:ext cx="8153400" cy="1752600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bg1"/>
                </a:solidFill>
                <a:latin typeface="Century Gothic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9" name="Date Placeholder 1"/>
          <p:cNvSpPr>
            <a:spLocks noGrp="1"/>
          </p:cNvSpPr>
          <p:nvPr>
            <p:ph type="dt" sz="half" idx="10"/>
          </p:nvPr>
        </p:nvSpPr>
        <p:spPr>
          <a:xfrm>
            <a:off x="3352800" y="6324600"/>
            <a:ext cx="1295400" cy="365125"/>
          </a:xfrm>
          <a:prstGeom prst="rect">
            <a:avLst/>
          </a:prstGeom>
        </p:spPr>
        <p:txBody>
          <a:bodyPr anchor="t"/>
          <a:lstStyle>
            <a:lvl1pPr>
              <a:defRPr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fld id="{5620D1E8-036D-45B0-B442-4169D32A137A}" type="datetimeFigureOut">
              <a:rPr lang="en-US" smtClean="0"/>
              <a:pPr/>
              <a:t>3/10/2017</a:t>
            </a:fld>
            <a:endParaRPr lang="en-US"/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57200" y="6324600"/>
            <a:ext cx="2895600" cy="365125"/>
          </a:xfrm>
          <a:prstGeom prst="rect">
            <a:avLst/>
          </a:prstGeom>
        </p:spPr>
        <p:txBody>
          <a:bodyPr anchor="t"/>
          <a:lstStyle>
            <a:lvl1pPr>
              <a:defRPr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endParaRPr lang="en-US"/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648200" y="6324600"/>
            <a:ext cx="1295400" cy="365125"/>
          </a:xfrm>
          <a:prstGeom prst="rect">
            <a:avLst/>
          </a:prstGeom>
        </p:spPr>
        <p:txBody>
          <a:bodyPr anchor="t"/>
          <a:lstStyle>
            <a:lvl1pPr>
              <a:defRPr>
                <a:solidFill>
                  <a:srgbClr val="FF9B26"/>
                </a:solidFill>
                <a:latin typeface="Century Gothic" pitchFamily="34" charset="0"/>
              </a:defRPr>
            </a:lvl1pPr>
          </a:lstStyle>
          <a:p>
            <a:fld id="{3178CFF5-1EF5-4FDA-A119-3041D8D196A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6419491"/>
            <a:ext cx="2288873" cy="286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10554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Agenda-Red Ty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9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70788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lvl1pPr marL="0" algn="l" defTabSz="914400" rtl="0" eaLnBrk="1" latinLnBrk="0" hangingPunct="1">
              <a:defRPr lang="en-US" sz="4000" kern="1200" dirty="0" smtClean="0">
                <a:solidFill>
                  <a:srgbClr val="D71923"/>
                </a:solidFill>
                <a:latin typeface="Century Gothic" pitchFamily="34" charset="0"/>
                <a:ea typeface="+mn-ea"/>
                <a:cs typeface="+mn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10"/>
          </p:nvPr>
        </p:nvSpPr>
        <p:spPr>
          <a:xfrm>
            <a:off x="457200" y="2819400"/>
            <a:ext cx="8382000" cy="1938992"/>
          </a:xfrm>
          <a:noFill/>
        </p:spPr>
        <p:txBody>
          <a:bodyPr vert="horz" wrap="square" lIns="91440" tIns="45720" rIns="91440" bIns="45720" rtlCol="0" anchor="t">
            <a:spAutoFit/>
          </a:bodyPr>
          <a:lstStyle>
            <a:lvl1pPr marL="182880" indent="-514350">
              <a:lnSpc>
                <a:spcPct val="200000"/>
              </a:lnSpc>
              <a:spcAft>
                <a:spcPts val="600"/>
              </a:spcAft>
              <a:buFont typeface="+mj-lt"/>
              <a:buAutoNum type="arabicPeriod"/>
              <a:def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D71923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defRPr>
            </a:lvl1pPr>
            <a:lvl2pPr>
              <a:defRPr b="1">
                <a:solidFill>
                  <a:schemeClr val="tx1"/>
                </a:solidFill>
              </a:defRPr>
            </a:lvl2pPr>
            <a:lvl3pPr>
              <a:defRPr b="1">
                <a:solidFill>
                  <a:schemeClr val="tx1"/>
                </a:solidFill>
              </a:defRPr>
            </a:lvl3pPr>
            <a:lvl4pPr>
              <a:defRPr b="1">
                <a:solidFill>
                  <a:schemeClr val="tx1"/>
                </a:solidFill>
              </a:defRPr>
            </a:lvl4pPr>
            <a:lvl5pPr>
              <a:defRPr b="1">
                <a:solidFill>
                  <a:schemeClr val="tx1"/>
                </a:solidFill>
              </a:defRPr>
            </a:lvl5pPr>
          </a:lstStyle>
          <a:p>
            <a:pPr marL="1143000" marR="0" lvl="0" indent="-11430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ct val="250000"/>
              <a:buFont typeface="+mj-lt"/>
              <a:buAutoNum type="arabicPeriod"/>
              <a:tabLst/>
              <a:defRPr/>
            </a:pPr>
            <a:r>
              <a:rPr lang="en-US" dirty="0"/>
              <a:t>Click to edit Master text styles</a:t>
            </a:r>
          </a:p>
          <a:p>
            <a:pPr marL="1143000" marR="0" lvl="1" indent="-11430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ct val="250000"/>
              <a:buFont typeface="+mj-lt"/>
              <a:buAutoNum type="arabicPeriod"/>
              <a:tabLst/>
              <a:defRPr/>
            </a:pPr>
            <a:r>
              <a:rPr lang="en-US" dirty="0"/>
              <a:t>Second level</a:t>
            </a:r>
          </a:p>
          <a:p>
            <a:pPr marL="1143000" marR="0" lvl="2" indent="-11430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ct val="250000"/>
              <a:buFont typeface="+mj-lt"/>
              <a:buAutoNum type="arabicPeriod"/>
              <a:tabLst/>
              <a:defRPr/>
            </a:pPr>
            <a:r>
              <a:rPr lang="en-US" dirty="0"/>
              <a:t>Third level</a:t>
            </a:r>
          </a:p>
          <a:p>
            <a:pPr marL="1143000" marR="0" lvl="3" indent="-11430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ct val="250000"/>
              <a:buFont typeface="+mj-lt"/>
              <a:buAutoNum type="arabicPeriod"/>
              <a:tabLst/>
              <a:defRPr/>
            </a:pPr>
            <a:r>
              <a:rPr lang="en-US" dirty="0"/>
              <a:t>Fourth level</a:t>
            </a:r>
          </a:p>
          <a:p>
            <a:pPr marL="1143000" marR="0" lvl="4" indent="-11430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ct val="250000"/>
              <a:buFont typeface="+mj-lt"/>
              <a:buAutoNum type="arabicPeriod"/>
              <a:tabLst/>
              <a:defRPr/>
            </a:pPr>
            <a:r>
              <a:rPr lang="en-US" dirty="0"/>
              <a:t>Fifth level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6419491"/>
            <a:ext cx="2288873" cy="28610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1003397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dient Agenda-White Typ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22"/>
          <p:cNvSpPr>
            <a:spLocks noGrp="1"/>
          </p:cNvSpPr>
          <p:nvPr>
            <p:ph type="body" sz="quarter" idx="10"/>
          </p:nvPr>
        </p:nvSpPr>
        <p:spPr>
          <a:xfrm>
            <a:off x="457200" y="2819400"/>
            <a:ext cx="8382000" cy="1938992"/>
          </a:xfrm>
          <a:noFill/>
        </p:spPr>
        <p:txBody>
          <a:bodyPr vert="horz" wrap="square" lIns="91440" tIns="45720" rIns="91440" bIns="45720" rtlCol="0" anchor="t">
            <a:spAutoFit/>
          </a:bodyPr>
          <a:lstStyle>
            <a:lvl1pPr marL="182880" indent="-514350">
              <a:lnSpc>
                <a:spcPct val="200000"/>
              </a:lnSpc>
              <a:spcAft>
                <a:spcPts val="600"/>
              </a:spcAft>
              <a:buFont typeface="+mj-lt"/>
              <a:buAutoNum type="arabicPeriod"/>
              <a:def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marL="1143000" marR="0" lvl="0" indent="-11430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ct val="250000"/>
              <a:buFont typeface="+mj-lt"/>
              <a:buAutoNum type="arabicPeriod"/>
              <a:tabLst/>
              <a:defRPr/>
            </a:pPr>
            <a:r>
              <a:rPr lang="en-US" dirty="0"/>
              <a:t>Click to edit Master text styles</a:t>
            </a:r>
          </a:p>
          <a:p>
            <a:pPr marL="1143000" marR="0" lvl="1" indent="-11430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ct val="250000"/>
              <a:buFont typeface="+mj-lt"/>
              <a:buAutoNum type="arabicPeriod"/>
              <a:tabLst/>
              <a:defRPr/>
            </a:pPr>
            <a:r>
              <a:rPr lang="en-US" dirty="0"/>
              <a:t>Second level</a:t>
            </a:r>
          </a:p>
          <a:p>
            <a:pPr marL="1143000" marR="0" lvl="2" indent="-11430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ct val="250000"/>
              <a:buFont typeface="+mj-lt"/>
              <a:buAutoNum type="arabicPeriod"/>
              <a:tabLst/>
              <a:defRPr/>
            </a:pPr>
            <a:r>
              <a:rPr lang="en-US" dirty="0"/>
              <a:t>Third level</a:t>
            </a:r>
          </a:p>
          <a:p>
            <a:pPr marL="1143000" marR="0" lvl="3" indent="-11430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ct val="250000"/>
              <a:buFont typeface="+mj-lt"/>
              <a:buAutoNum type="arabicPeriod"/>
              <a:tabLst/>
              <a:defRPr/>
            </a:pPr>
            <a:r>
              <a:rPr lang="en-US" dirty="0"/>
              <a:t>Fourth level</a:t>
            </a:r>
          </a:p>
          <a:p>
            <a:pPr marL="1143000" marR="0" lvl="4" indent="-11430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ct val="250000"/>
              <a:buFont typeface="+mj-lt"/>
              <a:buAutoNum type="arabicPeriod"/>
              <a:tabLst/>
              <a:defRPr/>
            </a:pPr>
            <a:r>
              <a:rPr lang="en-US" dirty="0"/>
              <a:t>Fifth level</a:t>
            </a:r>
          </a:p>
        </p:txBody>
      </p:sp>
      <p:sp>
        <p:nvSpPr>
          <p:cNvPr id="20" name="Title 9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70788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lvl1pPr marL="0" algn="l" defTabSz="914400" rtl="0" eaLnBrk="1" latinLnBrk="0" hangingPunct="1">
              <a:defRPr lang="en-US" sz="4000" kern="1200" dirty="0" smtClean="0">
                <a:solidFill>
                  <a:schemeClr val="bg1"/>
                </a:solidFill>
                <a:latin typeface="Century Gothic" pitchFamily="34" charset="0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6419491"/>
            <a:ext cx="2288873" cy="286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55315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Agenda-White Type">
    <p:bg>
      <p:bgPr>
        <a:solidFill>
          <a:srgbClr val="D719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22"/>
          <p:cNvSpPr>
            <a:spLocks noGrp="1"/>
          </p:cNvSpPr>
          <p:nvPr>
            <p:ph type="body" sz="quarter" idx="10"/>
          </p:nvPr>
        </p:nvSpPr>
        <p:spPr>
          <a:xfrm>
            <a:off x="457200" y="2819400"/>
            <a:ext cx="8382000" cy="1938992"/>
          </a:xfrm>
          <a:noFill/>
        </p:spPr>
        <p:txBody>
          <a:bodyPr vert="horz" wrap="square" lIns="91440" tIns="45720" rIns="91440" bIns="45720" rtlCol="0" anchor="t">
            <a:spAutoFit/>
          </a:bodyPr>
          <a:lstStyle>
            <a:lvl1pPr marL="182880" indent="-514350">
              <a:lnSpc>
                <a:spcPct val="200000"/>
              </a:lnSpc>
              <a:spcAft>
                <a:spcPts val="600"/>
              </a:spcAft>
              <a:buFont typeface="+mj-lt"/>
              <a:buAutoNum type="arabicPeriod"/>
              <a:def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marL="1143000" marR="0" lvl="0" indent="-11430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ct val="250000"/>
              <a:buFont typeface="+mj-lt"/>
              <a:buAutoNum type="arabicPeriod"/>
              <a:tabLst/>
              <a:defRPr/>
            </a:pPr>
            <a:r>
              <a:rPr lang="en-US" dirty="0"/>
              <a:t>Click to edit Master text styles</a:t>
            </a:r>
          </a:p>
          <a:p>
            <a:pPr marL="1143000" marR="0" lvl="1" indent="-11430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ct val="250000"/>
              <a:buFont typeface="+mj-lt"/>
              <a:buAutoNum type="arabicPeriod"/>
              <a:tabLst/>
              <a:defRPr/>
            </a:pPr>
            <a:r>
              <a:rPr lang="en-US" dirty="0"/>
              <a:t>Second level</a:t>
            </a:r>
          </a:p>
          <a:p>
            <a:pPr marL="1143000" marR="0" lvl="2" indent="-11430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ct val="250000"/>
              <a:buFont typeface="+mj-lt"/>
              <a:buAutoNum type="arabicPeriod"/>
              <a:tabLst/>
              <a:defRPr/>
            </a:pPr>
            <a:r>
              <a:rPr lang="en-US" dirty="0"/>
              <a:t>Third level</a:t>
            </a:r>
          </a:p>
          <a:p>
            <a:pPr marL="1143000" marR="0" lvl="3" indent="-11430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ct val="250000"/>
              <a:buFont typeface="+mj-lt"/>
              <a:buAutoNum type="arabicPeriod"/>
              <a:tabLst/>
              <a:defRPr/>
            </a:pPr>
            <a:r>
              <a:rPr lang="en-US" dirty="0"/>
              <a:t>Fourth level</a:t>
            </a:r>
          </a:p>
          <a:p>
            <a:pPr marL="1143000" marR="0" lvl="4" indent="-11430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ct val="250000"/>
              <a:buFont typeface="+mj-lt"/>
              <a:buAutoNum type="arabicPeriod"/>
              <a:tabLst/>
              <a:defRPr/>
            </a:pPr>
            <a:r>
              <a:rPr lang="en-US" dirty="0"/>
              <a:t>Fifth level</a:t>
            </a:r>
          </a:p>
        </p:txBody>
      </p:sp>
      <p:sp>
        <p:nvSpPr>
          <p:cNvPr id="20" name="Title 9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70788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lvl1pPr marL="0" algn="l" defTabSz="914400" rtl="0" eaLnBrk="1" latinLnBrk="0" hangingPunct="1">
              <a:defRPr lang="en-US" sz="4000" kern="1200" dirty="0" smtClean="0">
                <a:solidFill>
                  <a:schemeClr val="bg1"/>
                </a:solidFill>
                <a:latin typeface="Century Gothic" pitchFamily="34" charset="0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6419491"/>
            <a:ext cx="2288873" cy="286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2191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6419491"/>
            <a:ext cx="2288873" cy="2861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Agenda-White Typ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22"/>
          <p:cNvSpPr>
            <a:spLocks noGrp="1"/>
          </p:cNvSpPr>
          <p:nvPr>
            <p:ph type="body" sz="quarter" idx="10"/>
          </p:nvPr>
        </p:nvSpPr>
        <p:spPr>
          <a:xfrm>
            <a:off x="457200" y="2819400"/>
            <a:ext cx="8382000" cy="1938992"/>
          </a:xfrm>
          <a:noFill/>
        </p:spPr>
        <p:txBody>
          <a:bodyPr vert="horz" wrap="square" lIns="91440" tIns="45720" rIns="91440" bIns="45720" rtlCol="0" anchor="t">
            <a:spAutoFit/>
          </a:bodyPr>
          <a:lstStyle>
            <a:lvl1pPr marL="182880" indent="-514350">
              <a:lnSpc>
                <a:spcPct val="200000"/>
              </a:lnSpc>
              <a:spcAft>
                <a:spcPts val="600"/>
              </a:spcAft>
              <a:buFont typeface="+mj-lt"/>
              <a:buAutoNum type="arabicPeriod"/>
              <a:def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marL="1143000" marR="0" lvl="0" indent="-11430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ct val="250000"/>
              <a:buFont typeface="+mj-lt"/>
              <a:buAutoNum type="arabicPeriod"/>
              <a:tabLst/>
              <a:defRPr/>
            </a:pPr>
            <a:r>
              <a:rPr lang="en-US" dirty="0"/>
              <a:t>Click to edit Master text styles</a:t>
            </a:r>
          </a:p>
          <a:p>
            <a:pPr marL="1143000" marR="0" lvl="1" indent="-11430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ct val="250000"/>
              <a:buFont typeface="+mj-lt"/>
              <a:buAutoNum type="arabicPeriod"/>
              <a:tabLst/>
              <a:defRPr/>
            </a:pPr>
            <a:r>
              <a:rPr lang="en-US" dirty="0"/>
              <a:t>Second level</a:t>
            </a:r>
          </a:p>
          <a:p>
            <a:pPr marL="1143000" marR="0" lvl="2" indent="-11430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ct val="250000"/>
              <a:buFont typeface="+mj-lt"/>
              <a:buAutoNum type="arabicPeriod"/>
              <a:tabLst/>
              <a:defRPr/>
            </a:pPr>
            <a:r>
              <a:rPr lang="en-US" dirty="0"/>
              <a:t>Third level</a:t>
            </a:r>
          </a:p>
          <a:p>
            <a:pPr marL="1143000" marR="0" lvl="3" indent="-11430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ct val="250000"/>
              <a:buFont typeface="+mj-lt"/>
              <a:buAutoNum type="arabicPeriod"/>
              <a:tabLst/>
              <a:defRPr/>
            </a:pPr>
            <a:r>
              <a:rPr lang="en-US" dirty="0"/>
              <a:t>Fourth level</a:t>
            </a:r>
          </a:p>
          <a:p>
            <a:pPr marL="1143000" marR="0" lvl="4" indent="-11430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ct val="250000"/>
              <a:buFont typeface="+mj-lt"/>
              <a:buAutoNum type="arabicPeriod"/>
              <a:tabLst/>
              <a:defRPr/>
            </a:pPr>
            <a:r>
              <a:rPr lang="en-US" dirty="0"/>
              <a:t>Fifth level</a:t>
            </a:r>
          </a:p>
        </p:txBody>
      </p:sp>
      <p:sp>
        <p:nvSpPr>
          <p:cNvPr id="20" name="Title 9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70788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lvl1pPr marL="0" algn="l" defTabSz="914400" rtl="0" eaLnBrk="1" latinLnBrk="0" hangingPunct="1">
              <a:defRPr lang="en-US" sz="4000" kern="1200" dirty="0" smtClean="0">
                <a:solidFill>
                  <a:schemeClr val="bg1"/>
                </a:solidFill>
                <a:latin typeface="Century Gothic" pitchFamily="34" charset="0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6419491"/>
            <a:ext cx="2288873" cy="286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59780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 Section Title #-White Type">
    <p:bg>
      <p:bgPr>
        <a:solidFill>
          <a:srgbClr val="D719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1295400" y="511314"/>
            <a:ext cx="7848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1143000" indent="-1143000" algn="l" defTabSz="914400" rtl="0" eaLnBrk="1" latinLnBrk="0" hangingPunct="1">
              <a:buSzPct val="150000"/>
              <a:buFont typeface="+mj-lt"/>
              <a:buNone/>
              <a:defRPr lang="en-US" sz="4000" b="1" kern="1200" dirty="0" smtClean="0">
                <a:solidFill>
                  <a:schemeClr val="bg1"/>
                </a:solidFill>
                <a:latin typeface="Century Gothic" pitchFamily="34" charset="0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0"/>
          </p:nvPr>
        </p:nvSpPr>
        <p:spPr>
          <a:xfrm>
            <a:off x="533400" y="1524000"/>
            <a:ext cx="8153400" cy="2923877"/>
          </a:xfrm>
          <a:noFill/>
        </p:spPr>
        <p:txBody>
          <a:bodyPr wrap="square" rtlCol="0">
            <a:spAutoFit/>
          </a:bodyPr>
          <a:lstStyle>
            <a:lvl1pPr marL="0" algn="l" defTabSz="914400" rtl="0" eaLnBrk="1" latinLnBrk="0" hangingPunct="1">
              <a:buNone/>
              <a:defRPr lang="en-US" sz="4000" kern="1200" smtClean="0">
                <a:solidFill>
                  <a:schemeClr val="bg1"/>
                </a:solidFill>
                <a:latin typeface="Century Gothic" pitchFamily="34" charset="0"/>
                <a:ea typeface="+mn-ea"/>
                <a:cs typeface="+mn-cs"/>
              </a:defRPr>
            </a:lvl1pPr>
            <a:lvl2pPr marL="0" algn="l" defTabSz="914400" rtl="0" eaLnBrk="1" latinLnBrk="0" hangingPunct="1">
              <a:tabLst>
                <a:tab pos="1377950" algn="l"/>
              </a:tabLst>
              <a:defRPr lang="en-US" sz="4000" kern="1200" smtClean="0">
                <a:solidFill>
                  <a:schemeClr val="bg1"/>
                </a:solidFill>
                <a:latin typeface="Century Gothic" pitchFamily="34" charset="0"/>
                <a:ea typeface="+mn-ea"/>
                <a:cs typeface="+mn-cs"/>
              </a:defRPr>
            </a:lvl2pPr>
            <a:lvl3pPr marL="911225" indent="-228600" algn="l" defTabSz="914400" rtl="0" eaLnBrk="1" latinLnBrk="0" hangingPunct="1">
              <a:defRPr lang="en-US" sz="4000" kern="1200" smtClean="0">
                <a:solidFill>
                  <a:schemeClr val="bg1"/>
                </a:solidFill>
                <a:latin typeface="Century Gothic" pitchFamily="34" charset="0"/>
                <a:ea typeface="+mn-ea"/>
                <a:cs typeface="+mn-cs"/>
              </a:defRPr>
            </a:lvl3pPr>
            <a:lvl4pPr marL="1825625" indent="-228600" algn="l" defTabSz="914400" rtl="0" eaLnBrk="1" latinLnBrk="0" hangingPunct="1">
              <a:defRPr lang="en-US" sz="4000" kern="1200" smtClean="0">
                <a:solidFill>
                  <a:schemeClr val="bg1"/>
                </a:solidFill>
                <a:latin typeface="Century Gothic" pitchFamily="34" charset="0"/>
                <a:ea typeface="+mn-ea"/>
                <a:cs typeface="+mn-cs"/>
              </a:defRPr>
            </a:lvl4pPr>
            <a:lvl5pPr marL="2740025" indent="-228600" algn="l" defTabSz="1651000" rtl="0" eaLnBrk="1" latinLnBrk="0" hangingPunct="1">
              <a:defRPr lang="en-US" sz="4000" kern="1200" dirty="0" smtClean="0">
                <a:solidFill>
                  <a:schemeClr val="bg1"/>
                </a:solidFill>
                <a:latin typeface="Century Gothic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533400" y="228600"/>
            <a:ext cx="1447800" cy="990600"/>
          </a:xfrm>
        </p:spPr>
        <p:txBody>
          <a:bodyPr>
            <a:noAutofit/>
          </a:bodyPr>
          <a:lstStyle>
            <a:lvl1pPr>
              <a:buNone/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#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6419491"/>
            <a:ext cx="2288873" cy="286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02903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Section Title #-White Typ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1"/>
          <p:cNvSpPr>
            <a:spLocks noGrp="1"/>
          </p:cNvSpPr>
          <p:nvPr>
            <p:ph type="title"/>
          </p:nvPr>
        </p:nvSpPr>
        <p:spPr>
          <a:xfrm>
            <a:off x="1524000" y="511314"/>
            <a:ext cx="7620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1143000" indent="-1143000" algn="l" defTabSz="914400" rtl="0" eaLnBrk="1" latinLnBrk="0" hangingPunct="1">
              <a:buSzPct val="150000"/>
              <a:buFont typeface="+mj-lt"/>
              <a:buNone/>
              <a:defRPr lang="en-US" sz="4000" b="1" kern="1200" dirty="0" smtClean="0">
                <a:solidFill>
                  <a:schemeClr val="bg1"/>
                </a:solidFill>
                <a:latin typeface="Century Gothic" pitchFamily="34" charset="0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0"/>
          </p:nvPr>
        </p:nvSpPr>
        <p:spPr>
          <a:xfrm>
            <a:off x="685800" y="1524000"/>
            <a:ext cx="8153400" cy="2923877"/>
          </a:xfrm>
          <a:noFill/>
        </p:spPr>
        <p:txBody>
          <a:bodyPr wrap="square" rtlCol="0">
            <a:spAutoFit/>
          </a:bodyPr>
          <a:lstStyle>
            <a:lvl1pPr marL="0" algn="l" defTabSz="914400" rtl="0" eaLnBrk="1" latinLnBrk="0" hangingPunct="1">
              <a:buNone/>
              <a:defRPr lang="en-US" sz="4000" kern="1200" smtClean="0">
                <a:solidFill>
                  <a:schemeClr val="bg1"/>
                </a:solidFill>
                <a:latin typeface="Century Gothic" pitchFamily="34" charset="0"/>
                <a:ea typeface="+mn-ea"/>
                <a:cs typeface="+mn-cs"/>
              </a:defRPr>
            </a:lvl1pPr>
            <a:lvl2pPr marL="0" algn="l" defTabSz="914400" rtl="0" eaLnBrk="1" latinLnBrk="0" hangingPunct="1">
              <a:tabLst>
                <a:tab pos="1377950" algn="l"/>
              </a:tabLst>
              <a:defRPr lang="en-US" sz="4000" kern="1200" smtClean="0">
                <a:solidFill>
                  <a:schemeClr val="bg1"/>
                </a:solidFill>
                <a:latin typeface="Century Gothic" pitchFamily="34" charset="0"/>
                <a:ea typeface="+mn-ea"/>
                <a:cs typeface="+mn-cs"/>
              </a:defRPr>
            </a:lvl2pPr>
            <a:lvl3pPr marL="911225" indent="-228600" algn="l" defTabSz="914400" rtl="0" eaLnBrk="1" latinLnBrk="0" hangingPunct="1">
              <a:defRPr lang="en-US" sz="4000" kern="1200" smtClean="0">
                <a:solidFill>
                  <a:schemeClr val="bg1"/>
                </a:solidFill>
                <a:latin typeface="Century Gothic" pitchFamily="34" charset="0"/>
                <a:ea typeface="+mn-ea"/>
                <a:cs typeface="+mn-cs"/>
              </a:defRPr>
            </a:lvl3pPr>
            <a:lvl4pPr marL="1825625" indent="-228600" algn="l" defTabSz="914400" rtl="0" eaLnBrk="1" latinLnBrk="0" hangingPunct="1">
              <a:defRPr lang="en-US" sz="4000" kern="1200" smtClean="0">
                <a:solidFill>
                  <a:schemeClr val="bg1"/>
                </a:solidFill>
                <a:latin typeface="Century Gothic" pitchFamily="34" charset="0"/>
                <a:ea typeface="+mn-ea"/>
                <a:cs typeface="+mn-cs"/>
              </a:defRPr>
            </a:lvl4pPr>
            <a:lvl5pPr marL="2740025" indent="-228600" algn="l" defTabSz="1651000" rtl="0" eaLnBrk="1" latinLnBrk="0" hangingPunct="1">
              <a:defRPr lang="en-US" sz="4000" kern="1200" dirty="0" smtClean="0">
                <a:solidFill>
                  <a:schemeClr val="bg1"/>
                </a:solidFill>
                <a:latin typeface="Century Gothic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85800" y="228600"/>
            <a:ext cx="1447800" cy="990600"/>
          </a:xfrm>
        </p:spPr>
        <p:txBody>
          <a:bodyPr>
            <a:noAutofit/>
          </a:bodyPr>
          <a:lstStyle>
            <a:lvl1pPr>
              <a:buNone/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#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6419491"/>
            <a:ext cx="2288873" cy="286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23492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Section Title #-Red Typ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1524000" y="511314"/>
            <a:ext cx="7620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1143000" indent="-1143000" algn="l" defTabSz="914400" rtl="0" eaLnBrk="1" latinLnBrk="0" hangingPunct="1">
              <a:buSzPct val="150000"/>
              <a:buFont typeface="+mj-lt"/>
              <a:buNone/>
              <a:defRPr lang="en-US" sz="4000" b="1" kern="1200" dirty="0" smtClean="0">
                <a:solidFill>
                  <a:srgbClr val="D71923"/>
                </a:solidFill>
                <a:latin typeface="Century Gothic" pitchFamily="34" charset="0"/>
                <a:ea typeface="+mn-ea"/>
                <a:cs typeface="+mn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0"/>
          </p:nvPr>
        </p:nvSpPr>
        <p:spPr>
          <a:xfrm>
            <a:off x="609600" y="1524000"/>
            <a:ext cx="8153400" cy="2923877"/>
          </a:xfrm>
          <a:noFill/>
        </p:spPr>
        <p:txBody>
          <a:bodyPr wrap="square" rtlCol="0">
            <a:spAutoFit/>
          </a:bodyPr>
          <a:lstStyle>
            <a:lvl1pPr marL="0" algn="l" defTabSz="914400" rtl="0" eaLnBrk="1" latinLnBrk="0" hangingPunct="1">
              <a:buNone/>
              <a:defRPr lang="en-US" sz="4000" kern="1200" smtClean="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1pPr>
            <a:lvl2pPr marL="0" algn="l" defTabSz="914400" rtl="0" eaLnBrk="1" latinLnBrk="0" hangingPunct="1">
              <a:tabLst>
                <a:tab pos="1377950" algn="l"/>
              </a:tabLst>
              <a:defRPr lang="en-US" sz="4000" kern="1200" smtClean="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2pPr>
            <a:lvl3pPr marL="911225" indent="-228600" algn="l" defTabSz="914400" rtl="0" eaLnBrk="1" latinLnBrk="0" hangingPunct="1">
              <a:defRPr lang="en-US" sz="4000" kern="1200" smtClean="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3pPr>
            <a:lvl4pPr marL="1825625" indent="-228600" algn="l" defTabSz="914400" rtl="0" eaLnBrk="1" latinLnBrk="0" hangingPunct="1">
              <a:defRPr lang="en-US" sz="4000" kern="1200" smtClean="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4pPr>
            <a:lvl5pPr marL="2740025" indent="-228600" algn="l" defTabSz="1651000" rtl="0" eaLnBrk="1" latinLnBrk="0" hangingPunct="1">
              <a:defRPr lang="en-US" sz="4000" kern="1200" dirty="0" smtClean="0">
                <a:solidFill>
                  <a:srgbClr val="8B8376"/>
                </a:solidFill>
                <a:latin typeface="Century Gothic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09600" y="228600"/>
            <a:ext cx="1447800" cy="990600"/>
          </a:xfrm>
        </p:spPr>
        <p:txBody>
          <a:bodyPr>
            <a:noAutofit/>
          </a:bodyPr>
          <a:lstStyle>
            <a:lvl1pPr>
              <a:buNone/>
              <a:defRPr sz="6000" b="1">
                <a:solidFill>
                  <a:srgbClr val="D71923"/>
                </a:solidFill>
              </a:defRPr>
            </a:lvl1pPr>
          </a:lstStyle>
          <a:p>
            <a:pPr lvl="0"/>
            <a:r>
              <a:rPr lang="en-US" dirty="0"/>
              <a:t>#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6419491"/>
            <a:ext cx="2288873" cy="28610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808801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White Content with Caption-Red Ty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t"/>
          <a:lstStyle>
            <a:lvl1pPr algn="l">
              <a:defRPr sz="2000" b="1">
                <a:solidFill>
                  <a:srgbClr val="D71923"/>
                </a:solidFill>
                <a:latin typeface="Century Gothic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 anchor="t"/>
          <a:lstStyle>
            <a:lvl1pPr>
              <a:defRPr sz="3200">
                <a:solidFill>
                  <a:srgbClr val="D71923"/>
                </a:solidFill>
                <a:latin typeface="Century Gothic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entury Gothic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entury Gothic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entury Gothic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entury Gothic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 anchor="t"/>
          <a:lstStyle>
            <a:lvl1pPr marL="0" indent="0">
              <a:buNone/>
              <a:defRPr sz="1400">
                <a:solidFill>
                  <a:schemeClr val="tx1"/>
                </a:solidFill>
                <a:latin typeface="Century Gothic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3429000" y="6324600"/>
            <a:ext cx="12954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ctr">
              <a:defRPr sz="1200">
                <a:solidFill>
                  <a:srgbClr val="FF9B26"/>
                </a:solidFill>
                <a:latin typeface="Century Gothic" pitchFamily="34" charset="0"/>
              </a:defRPr>
            </a:lvl1pPr>
          </a:lstStyle>
          <a:p>
            <a:fld id="{5620D1E8-036D-45B0-B442-4169D32A137A}" type="datetimeFigureOut">
              <a:rPr lang="en-US" smtClean="0"/>
              <a:pPr/>
              <a:t>3/10/2017</a:t>
            </a:fld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632460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200">
                <a:solidFill>
                  <a:srgbClr val="FF9B26"/>
                </a:solidFill>
                <a:latin typeface="Century Gothic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724400" y="6324600"/>
            <a:ext cx="12954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Century Gothic" pitchFamily="34" charset="0"/>
              </a:defRPr>
            </a:lvl1pPr>
          </a:lstStyle>
          <a:p>
            <a:fld id="{3178CFF5-1EF5-4FDA-A119-3041D8D196A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6419491"/>
            <a:ext cx="2288873" cy="28610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5736447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Red Content with Caption-White Type">
    <p:bg>
      <p:bgPr>
        <a:solidFill>
          <a:srgbClr val="D719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t"/>
          <a:lstStyle>
            <a:lvl1pPr algn="l">
              <a:defRPr sz="2000" b="1"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 anchor="t"/>
          <a:lstStyle>
            <a:lvl1pPr>
              <a:defRPr sz="3200">
                <a:solidFill>
                  <a:schemeClr val="bg1"/>
                </a:solidFill>
                <a:latin typeface="Century Gothic" pitchFamily="34" charset="0"/>
              </a:defRPr>
            </a:lvl1pPr>
            <a:lvl2pPr>
              <a:defRPr sz="2800">
                <a:solidFill>
                  <a:schemeClr val="bg1"/>
                </a:solidFill>
                <a:latin typeface="Century Gothic" pitchFamily="34" charset="0"/>
              </a:defRPr>
            </a:lvl2pPr>
            <a:lvl3pPr>
              <a:defRPr sz="2400">
                <a:solidFill>
                  <a:schemeClr val="bg1"/>
                </a:solidFill>
                <a:latin typeface="Century Gothic" pitchFamily="34" charset="0"/>
              </a:defRPr>
            </a:lvl3pPr>
            <a:lvl4pPr>
              <a:defRPr sz="2000">
                <a:solidFill>
                  <a:schemeClr val="bg1"/>
                </a:solidFill>
                <a:latin typeface="Century Gothic" pitchFamily="34" charset="0"/>
              </a:defRPr>
            </a:lvl4pPr>
            <a:lvl5pPr>
              <a:defRPr sz="2000">
                <a:solidFill>
                  <a:schemeClr val="bg1"/>
                </a:solidFill>
                <a:latin typeface="Century Gothic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 anchor="t"/>
          <a:lstStyle>
            <a:lvl1pPr marL="0" indent="0">
              <a:buNone/>
              <a:defRPr sz="1400">
                <a:solidFill>
                  <a:schemeClr val="bg1"/>
                </a:solidFill>
                <a:latin typeface="Century Gothic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6419491"/>
            <a:ext cx="2288873" cy="286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50511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lack Content with Caption-White Typ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t"/>
          <a:lstStyle>
            <a:lvl1pPr algn="l">
              <a:defRPr sz="2000" b="1"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 anchor="t"/>
          <a:lstStyle>
            <a:lvl1pPr>
              <a:defRPr sz="3200">
                <a:solidFill>
                  <a:schemeClr val="bg1"/>
                </a:solidFill>
                <a:latin typeface="Century Gothic" pitchFamily="34" charset="0"/>
              </a:defRPr>
            </a:lvl1pPr>
            <a:lvl2pPr>
              <a:defRPr sz="2800">
                <a:solidFill>
                  <a:schemeClr val="bg1"/>
                </a:solidFill>
                <a:latin typeface="Century Gothic" pitchFamily="34" charset="0"/>
              </a:defRPr>
            </a:lvl2pPr>
            <a:lvl3pPr>
              <a:defRPr sz="2400">
                <a:solidFill>
                  <a:schemeClr val="bg1"/>
                </a:solidFill>
                <a:latin typeface="Century Gothic" pitchFamily="34" charset="0"/>
              </a:defRPr>
            </a:lvl3pPr>
            <a:lvl4pPr>
              <a:defRPr sz="2000">
                <a:solidFill>
                  <a:schemeClr val="bg1"/>
                </a:solidFill>
                <a:latin typeface="Century Gothic" pitchFamily="34" charset="0"/>
              </a:defRPr>
            </a:lvl4pPr>
            <a:lvl5pPr>
              <a:defRPr sz="2000">
                <a:solidFill>
                  <a:schemeClr val="bg1"/>
                </a:solidFill>
                <a:latin typeface="Century Gothic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 anchor="t"/>
          <a:lstStyle>
            <a:lvl1pPr marL="0" indent="0">
              <a:buNone/>
              <a:defRPr sz="1400">
                <a:solidFill>
                  <a:schemeClr val="bg1"/>
                </a:solidFill>
                <a:latin typeface="Century Gothic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Date Placeholder 1"/>
          <p:cNvSpPr>
            <a:spLocks noGrp="1"/>
          </p:cNvSpPr>
          <p:nvPr>
            <p:ph type="dt" sz="half" idx="10"/>
          </p:nvPr>
        </p:nvSpPr>
        <p:spPr>
          <a:xfrm>
            <a:off x="3352800" y="6324600"/>
            <a:ext cx="1295400" cy="365125"/>
          </a:xfrm>
          <a:prstGeom prst="rect">
            <a:avLst/>
          </a:prstGeom>
        </p:spPr>
        <p:txBody>
          <a:bodyPr anchor="t"/>
          <a:lstStyle>
            <a:lvl1pPr>
              <a:defRPr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fld id="{5620D1E8-036D-45B0-B442-4169D32A137A}" type="datetimeFigureOut">
              <a:rPr lang="en-US" smtClean="0"/>
              <a:pPr/>
              <a:t>3/10/2017</a:t>
            </a:fld>
            <a:endParaRPr lang="en-US"/>
          </a:p>
        </p:txBody>
      </p:sp>
      <p:sp>
        <p:nvSpPr>
          <p:cNvPr id="11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57200" y="6324600"/>
            <a:ext cx="2895600" cy="365125"/>
          </a:xfrm>
          <a:prstGeom prst="rect">
            <a:avLst/>
          </a:prstGeom>
        </p:spPr>
        <p:txBody>
          <a:bodyPr anchor="t"/>
          <a:lstStyle>
            <a:lvl1pPr>
              <a:defRPr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endParaRPr lang="en-US"/>
          </a:p>
        </p:txBody>
      </p:sp>
      <p:sp>
        <p:nvSpPr>
          <p:cNvPr id="12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648200" y="6324600"/>
            <a:ext cx="1295400" cy="365125"/>
          </a:xfrm>
          <a:prstGeom prst="rect">
            <a:avLst/>
          </a:prstGeom>
        </p:spPr>
        <p:txBody>
          <a:bodyPr anchor="t"/>
          <a:lstStyle>
            <a:lvl1pPr>
              <a:defRPr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fld id="{3178CFF5-1EF5-4FDA-A119-3041D8D196A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6419491"/>
            <a:ext cx="2288873" cy="286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57579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Bullets-Red Ty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457200" y="492195"/>
            <a:ext cx="8229600" cy="70788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lvl1pPr marL="0" algn="l" defTabSz="914400" rtl="0" eaLnBrk="1" latinLnBrk="0" hangingPunct="1">
              <a:defRPr lang="en-US" sz="4000" kern="1200" dirty="0" smtClean="0">
                <a:solidFill>
                  <a:srgbClr val="D71923"/>
                </a:solidFill>
                <a:latin typeface="Century Gothic" pitchFamily="34" charset="0"/>
                <a:ea typeface="+mn-ea"/>
                <a:cs typeface="+mn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0" y="6324600"/>
            <a:ext cx="12954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ctr">
              <a:defRPr sz="1200">
                <a:solidFill>
                  <a:srgbClr val="FF9B26"/>
                </a:solidFill>
                <a:latin typeface="Century Gothic" pitchFamily="34" charset="0"/>
              </a:defRPr>
            </a:lvl1pPr>
          </a:lstStyle>
          <a:p>
            <a:fld id="{5620D1E8-036D-45B0-B442-4169D32A137A}" type="datetimeFigureOut">
              <a:rPr lang="en-US" smtClean="0"/>
              <a:pPr/>
              <a:t>3/10/2017</a:t>
            </a:fld>
            <a:endParaRPr lang="en-US" dirty="0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632460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200">
                <a:solidFill>
                  <a:srgbClr val="FF9B26"/>
                </a:solidFill>
                <a:latin typeface="Century Gothic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724400" y="6324600"/>
            <a:ext cx="12954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Century Gothic" pitchFamily="34" charset="0"/>
              </a:defRPr>
            </a:lvl1pPr>
          </a:lstStyle>
          <a:p>
            <a:fld id="{3178CFF5-1EF5-4FDA-A119-3041D8D196A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19"/>
          </p:nvPr>
        </p:nvSpPr>
        <p:spPr>
          <a:xfrm>
            <a:off x="457200" y="1905000"/>
            <a:ext cx="8305800" cy="4343400"/>
          </a:xfrm>
        </p:spPr>
        <p:txBody>
          <a:bodyPr/>
          <a:lstStyle>
            <a:lvl1pPr>
              <a:buFont typeface="Arial" pitchFamily="34" charset="0"/>
              <a:buChar char="•"/>
              <a:defRPr b="1">
                <a:solidFill>
                  <a:schemeClr val="tx1"/>
                </a:solidFill>
              </a:defRPr>
            </a:lvl1pPr>
            <a:lvl2pPr>
              <a:buFont typeface="Arial" pitchFamily="34" charset="0"/>
              <a:buChar char="•"/>
              <a:defRPr b="1">
                <a:solidFill>
                  <a:schemeClr val="tx1"/>
                </a:solidFill>
              </a:defRPr>
            </a:lvl2pPr>
            <a:lvl3pPr>
              <a:buFont typeface="Arial" pitchFamily="34" charset="0"/>
              <a:buChar char="•"/>
              <a:defRPr b="1">
                <a:solidFill>
                  <a:schemeClr val="tx1"/>
                </a:solidFill>
              </a:defRPr>
            </a:lvl3pPr>
            <a:lvl4pPr>
              <a:buFont typeface="Arial" pitchFamily="34" charset="0"/>
              <a:buChar char="•"/>
              <a:defRPr b="1">
                <a:solidFill>
                  <a:schemeClr val="tx1"/>
                </a:solidFill>
              </a:defRPr>
            </a:lvl4pPr>
            <a:lvl5pPr>
              <a:buFont typeface="Arial" pitchFamily="34" charset="0"/>
              <a:buChar char="•"/>
              <a:defRPr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6419491"/>
            <a:ext cx="2288873" cy="28610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0060256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Bullets-White Type">
    <p:bg>
      <p:bgPr>
        <a:solidFill>
          <a:srgbClr val="D719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70788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lvl1pPr marL="0" algn="l" defTabSz="914400" rtl="0" eaLnBrk="1" latinLnBrk="0" hangingPunct="1">
              <a:defRPr lang="en-US" sz="4000" kern="1200" dirty="0" smtClean="0">
                <a:solidFill>
                  <a:schemeClr val="bg1"/>
                </a:solidFill>
                <a:latin typeface="Century Gothic" pitchFamily="34" charset="0"/>
                <a:ea typeface="+mn-ea"/>
                <a:cs typeface="+mn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8" name="Date Placeholder 1"/>
          <p:cNvSpPr>
            <a:spLocks noGrp="1"/>
          </p:cNvSpPr>
          <p:nvPr>
            <p:ph type="dt" sz="half" idx="10"/>
          </p:nvPr>
        </p:nvSpPr>
        <p:spPr>
          <a:xfrm>
            <a:off x="3429000" y="6324600"/>
            <a:ext cx="1295400" cy="365125"/>
          </a:xfrm>
          <a:prstGeom prst="rect">
            <a:avLst/>
          </a:prstGeom>
        </p:spPr>
        <p:txBody>
          <a:bodyPr anchor="t"/>
          <a:lstStyle>
            <a:lvl1pPr>
              <a:defRPr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fld id="{5620D1E8-036D-45B0-B442-4169D32A137A}" type="datetimeFigureOut">
              <a:rPr lang="en-US" smtClean="0"/>
              <a:pPr/>
              <a:t>3/10/2017</a:t>
            </a:fld>
            <a:endParaRPr lang="en-US"/>
          </a:p>
        </p:txBody>
      </p:sp>
      <p:sp>
        <p:nvSpPr>
          <p:cNvPr id="19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33400" y="6324600"/>
            <a:ext cx="2895600" cy="365125"/>
          </a:xfrm>
          <a:prstGeom prst="rect">
            <a:avLst/>
          </a:prstGeom>
        </p:spPr>
        <p:txBody>
          <a:bodyPr anchor="t"/>
          <a:lstStyle>
            <a:lvl1pPr>
              <a:defRPr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endParaRPr lang="en-US"/>
          </a:p>
        </p:txBody>
      </p:sp>
      <p:sp>
        <p:nvSpPr>
          <p:cNvPr id="20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724400" y="6324600"/>
            <a:ext cx="1295400" cy="365125"/>
          </a:xfrm>
          <a:prstGeom prst="rect">
            <a:avLst/>
          </a:prstGeom>
        </p:spPr>
        <p:txBody>
          <a:bodyPr anchor="t"/>
          <a:lstStyle>
            <a:lvl1pPr>
              <a:defRPr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fld id="{3178CFF5-1EF5-4FDA-A119-3041D8D196A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19"/>
          </p:nvPr>
        </p:nvSpPr>
        <p:spPr>
          <a:xfrm>
            <a:off x="457200" y="1905000"/>
            <a:ext cx="8305800" cy="4343400"/>
          </a:xfrm>
        </p:spPr>
        <p:txBody>
          <a:bodyPr/>
          <a:lstStyle>
            <a:lvl1pPr>
              <a:buFont typeface="Arial" pitchFamily="34" charset="0"/>
              <a:buChar char="•"/>
              <a:defRPr>
                <a:solidFill>
                  <a:schemeClr val="bg1"/>
                </a:solidFill>
              </a:defRPr>
            </a:lvl1pPr>
            <a:lvl2pPr>
              <a:buFont typeface="Arial" pitchFamily="34" charset="0"/>
              <a:buChar char="•"/>
              <a:defRPr>
                <a:solidFill>
                  <a:schemeClr val="bg1"/>
                </a:solidFill>
              </a:defRPr>
            </a:lvl2pPr>
            <a:lvl3pPr>
              <a:buFont typeface="Arial" pitchFamily="34" charset="0"/>
              <a:buChar char="•"/>
              <a:defRPr>
                <a:solidFill>
                  <a:schemeClr val="bg1"/>
                </a:solidFill>
              </a:defRPr>
            </a:lvl3pPr>
            <a:lvl4pPr>
              <a:buFont typeface="Arial" pitchFamily="34" charset="0"/>
              <a:buChar char="•"/>
              <a:defRPr>
                <a:solidFill>
                  <a:schemeClr val="bg1"/>
                </a:solidFill>
              </a:defRPr>
            </a:lvl4pPr>
            <a:lvl5pPr>
              <a:buFont typeface="Arial" pitchFamily="34" charset="0"/>
              <a:buChar char="•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6419491"/>
            <a:ext cx="2288873" cy="286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4392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Bullets-White Typ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70788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lvl1pPr marL="0" algn="l" defTabSz="914400" rtl="0" eaLnBrk="1" latinLnBrk="0" hangingPunct="1">
              <a:defRPr lang="en-US" sz="4000" kern="1200" dirty="0" smtClean="0">
                <a:solidFill>
                  <a:schemeClr val="bg1"/>
                </a:solidFill>
                <a:latin typeface="Century Gothic" pitchFamily="34" charset="0"/>
                <a:ea typeface="+mn-ea"/>
                <a:cs typeface="+mn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8" name="Date Placeholder 1"/>
          <p:cNvSpPr>
            <a:spLocks noGrp="1"/>
          </p:cNvSpPr>
          <p:nvPr>
            <p:ph type="dt" sz="half" idx="10"/>
          </p:nvPr>
        </p:nvSpPr>
        <p:spPr>
          <a:xfrm>
            <a:off x="3429000" y="6324600"/>
            <a:ext cx="1295400" cy="365125"/>
          </a:xfrm>
          <a:prstGeom prst="rect">
            <a:avLst/>
          </a:prstGeom>
        </p:spPr>
        <p:txBody>
          <a:bodyPr anchor="t"/>
          <a:lstStyle>
            <a:lvl1pPr>
              <a:defRPr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fld id="{5620D1E8-036D-45B0-B442-4169D32A137A}" type="datetimeFigureOut">
              <a:rPr lang="en-US" smtClean="0"/>
              <a:pPr/>
              <a:t>3/10/2017</a:t>
            </a:fld>
            <a:endParaRPr lang="en-US"/>
          </a:p>
        </p:txBody>
      </p:sp>
      <p:sp>
        <p:nvSpPr>
          <p:cNvPr id="19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33400" y="6324600"/>
            <a:ext cx="2895600" cy="365125"/>
          </a:xfrm>
          <a:prstGeom prst="rect">
            <a:avLst/>
          </a:prstGeom>
        </p:spPr>
        <p:txBody>
          <a:bodyPr anchor="t"/>
          <a:lstStyle>
            <a:lvl1pPr>
              <a:defRPr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endParaRPr lang="en-US"/>
          </a:p>
        </p:txBody>
      </p:sp>
      <p:sp>
        <p:nvSpPr>
          <p:cNvPr id="20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724400" y="6324600"/>
            <a:ext cx="1295400" cy="365125"/>
          </a:xfrm>
          <a:prstGeom prst="rect">
            <a:avLst/>
          </a:prstGeom>
        </p:spPr>
        <p:txBody>
          <a:bodyPr anchor="t"/>
          <a:lstStyle>
            <a:lvl1pPr>
              <a:defRPr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fld id="{3178CFF5-1EF5-4FDA-A119-3041D8D196A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19"/>
          </p:nvPr>
        </p:nvSpPr>
        <p:spPr>
          <a:xfrm>
            <a:off x="457200" y="1905000"/>
            <a:ext cx="8305800" cy="4343400"/>
          </a:xfrm>
        </p:spPr>
        <p:txBody>
          <a:bodyPr/>
          <a:lstStyle>
            <a:lvl1pPr>
              <a:buFont typeface="Arial" pitchFamily="34" charset="0"/>
              <a:buChar char="•"/>
              <a:defRPr>
                <a:solidFill>
                  <a:schemeClr val="bg1"/>
                </a:solidFill>
              </a:defRPr>
            </a:lvl1pPr>
            <a:lvl2pPr>
              <a:buFont typeface="Arial" pitchFamily="34" charset="0"/>
              <a:buChar char="•"/>
              <a:defRPr>
                <a:solidFill>
                  <a:schemeClr val="bg1"/>
                </a:solidFill>
              </a:defRPr>
            </a:lvl2pPr>
            <a:lvl3pPr>
              <a:buFont typeface="Arial" pitchFamily="34" charset="0"/>
              <a:buChar char="•"/>
              <a:defRPr>
                <a:solidFill>
                  <a:schemeClr val="bg1"/>
                </a:solidFill>
              </a:defRPr>
            </a:lvl3pPr>
            <a:lvl4pPr>
              <a:buFont typeface="Arial" pitchFamily="34" charset="0"/>
              <a:buChar char="•"/>
              <a:defRPr>
                <a:solidFill>
                  <a:schemeClr val="bg1"/>
                </a:solidFill>
              </a:defRPr>
            </a:lvl4pPr>
            <a:lvl5pPr>
              <a:buFont typeface="Arial" pitchFamily="34" charset="0"/>
              <a:buChar char="•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6419491"/>
            <a:ext cx="2288873" cy="286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8387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Orange Blank"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6419491"/>
            <a:ext cx="2288873" cy="28610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Chart-Red Ty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70788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lvl1pPr marL="0" algn="l" defTabSz="914400" rtl="0" eaLnBrk="1" latinLnBrk="0" hangingPunct="1">
              <a:defRPr lang="en-US" sz="4000" kern="1200" dirty="0" smtClean="0">
                <a:solidFill>
                  <a:srgbClr val="D71923"/>
                </a:solidFill>
                <a:latin typeface="Century Gothic" pitchFamily="34" charset="0"/>
                <a:ea typeface="+mn-ea"/>
                <a:cs typeface="+mn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hart Placeholder 12"/>
          <p:cNvSpPr>
            <a:spLocks noGrp="1"/>
          </p:cNvSpPr>
          <p:nvPr>
            <p:ph type="chart" sz="quarter" idx="13"/>
          </p:nvPr>
        </p:nvSpPr>
        <p:spPr>
          <a:xfrm>
            <a:off x="533400" y="1295400"/>
            <a:ext cx="7924800" cy="3810000"/>
          </a:xfrm>
        </p:spPr>
        <p:txBody>
          <a:bodyPr anchor="t"/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</a:lstStyle>
          <a:p>
            <a:r>
              <a:rPr lang="en-US" dirty="0"/>
              <a:t>Click icon to add chart</a:t>
            </a:r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0" y="6324600"/>
            <a:ext cx="12954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ctr">
              <a:defRPr sz="1200">
                <a:solidFill>
                  <a:srgbClr val="FF9B26"/>
                </a:solidFill>
                <a:latin typeface="Century Gothic" pitchFamily="34" charset="0"/>
              </a:defRPr>
            </a:lvl1pPr>
          </a:lstStyle>
          <a:p>
            <a:fld id="{5620D1E8-036D-45B0-B442-4169D32A137A}" type="datetimeFigureOut">
              <a:rPr lang="en-US" smtClean="0"/>
              <a:pPr/>
              <a:t>3/10/2017</a:t>
            </a:fld>
            <a:endParaRPr lang="en-US" dirty="0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632460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200">
                <a:solidFill>
                  <a:srgbClr val="FF9B26"/>
                </a:solidFill>
                <a:latin typeface="Century Gothic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724400" y="6324600"/>
            <a:ext cx="12954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Century Gothic" pitchFamily="34" charset="0"/>
              </a:defRPr>
            </a:lvl1pPr>
          </a:lstStyle>
          <a:p>
            <a:fld id="{3178CFF5-1EF5-4FDA-A119-3041D8D196A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6419491"/>
            <a:ext cx="2288873" cy="28610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5383641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Char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9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70788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lvl1pPr marL="0" algn="l" defTabSz="914400" rtl="0" eaLnBrk="1" latinLnBrk="0" hangingPunct="1">
              <a:defRPr lang="en-US" sz="4000" kern="1200" dirty="0" smtClean="0">
                <a:solidFill>
                  <a:schemeClr val="bg1"/>
                </a:solidFill>
                <a:latin typeface="Century Gothic" pitchFamily="34" charset="0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hart Placeholder 12"/>
          <p:cNvSpPr>
            <a:spLocks noGrp="1"/>
          </p:cNvSpPr>
          <p:nvPr>
            <p:ph type="chart" sz="quarter" idx="13"/>
          </p:nvPr>
        </p:nvSpPr>
        <p:spPr>
          <a:xfrm>
            <a:off x="533400" y="1295400"/>
            <a:ext cx="7924800" cy="3810000"/>
          </a:xfrm>
        </p:spPr>
        <p:txBody>
          <a:bodyPr anchor="t"/>
          <a:lstStyle>
            <a:lvl1pPr>
              <a:defRPr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16" name="Date Placeholder 1"/>
          <p:cNvSpPr>
            <a:spLocks noGrp="1"/>
          </p:cNvSpPr>
          <p:nvPr>
            <p:ph type="dt" sz="half" idx="10"/>
          </p:nvPr>
        </p:nvSpPr>
        <p:spPr>
          <a:xfrm>
            <a:off x="3429000" y="6324600"/>
            <a:ext cx="1295400" cy="365125"/>
          </a:xfrm>
          <a:prstGeom prst="rect">
            <a:avLst/>
          </a:prstGeom>
        </p:spPr>
        <p:txBody>
          <a:bodyPr anchor="t"/>
          <a:lstStyle>
            <a:lvl1pPr>
              <a:defRPr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fld id="{5620D1E8-036D-45B0-B442-4169D32A137A}" type="datetimeFigureOut">
              <a:rPr lang="en-US" smtClean="0"/>
              <a:pPr/>
              <a:t>3/10/2017</a:t>
            </a:fld>
            <a:endParaRPr lang="en-US"/>
          </a:p>
        </p:txBody>
      </p:sp>
      <p:sp>
        <p:nvSpPr>
          <p:cNvPr id="17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33400" y="6313179"/>
            <a:ext cx="2895600" cy="365125"/>
          </a:xfrm>
          <a:prstGeom prst="rect">
            <a:avLst/>
          </a:prstGeom>
        </p:spPr>
        <p:txBody>
          <a:bodyPr anchor="t"/>
          <a:lstStyle>
            <a:lvl1pPr>
              <a:defRPr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8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724400" y="6324600"/>
            <a:ext cx="1295400" cy="365125"/>
          </a:xfrm>
          <a:prstGeom prst="rect">
            <a:avLst/>
          </a:prstGeom>
        </p:spPr>
        <p:txBody>
          <a:bodyPr anchor="t"/>
          <a:lstStyle>
            <a:lvl1pPr>
              <a:defRPr>
                <a:solidFill>
                  <a:srgbClr val="FF9B26"/>
                </a:solidFill>
                <a:latin typeface="Century Gothic" pitchFamily="34" charset="0"/>
              </a:defRPr>
            </a:lvl1pPr>
          </a:lstStyle>
          <a:p>
            <a:fld id="{3178CFF5-1EF5-4FDA-A119-3041D8D196A5}" type="slidenum">
              <a:rPr lang="en-US" smtClean="0"/>
              <a:pPr/>
              <a:t>‹#›</a:t>
            </a:fld>
            <a:endParaRPr lang="en-US"/>
          </a:p>
        </p:txBody>
      </p:sp>
      <p:graphicFrame>
        <p:nvGraphicFramePr>
          <p:cNvPr id="3" name="Chart 2"/>
          <p:cNvGraphicFramePr/>
          <p:nvPr userDrawn="1">
            <p:extLst>
              <p:ext uri="{D42A27DB-BD31-4B8C-83A1-F6EECF244321}">
                <p14:modId xmlns:p14="http://schemas.microsoft.com/office/powerpoint/2010/main" val="3877402477"/>
              </p:ext>
            </p:extLst>
          </p:nvPr>
        </p:nvGraphicFramePr>
        <p:xfrm>
          <a:off x="1524000" y="13970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6419491"/>
            <a:ext cx="2288873" cy="286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08532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Chart">
    <p:bg>
      <p:bgPr>
        <a:solidFill>
          <a:srgbClr val="D719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9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70788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lvl1pPr marL="0" algn="l" defTabSz="914400" rtl="0" eaLnBrk="1" latinLnBrk="0" hangingPunct="1">
              <a:defRPr lang="en-US" sz="4000" kern="1200" dirty="0" smtClean="0">
                <a:solidFill>
                  <a:schemeClr val="bg1"/>
                </a:solidFill>
                <a:latin typeface="Century Gothic" pitchFamily="34" charset="0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hart Placeholder 12"/>
          <p:cNvSpPr>
            <a:spLocks noGrp="1"/>
          </p:cNvSpPr>
          <p:nvPr>
            <p:ph type="chart" sz="quarter" idx="13"/>
          </p:nvPr>
        </p:nvSpPr>
        <p:spPr>
          <a:xfrm>
            <a:off x="457200" y="1295400"/>
            <a:ext cx="7924800" cy="3810000"/>
          </a:xfrm>
        </p:spPr>
        <p:txBody>
          <a:bodyPr anchor="t"/>
          <a:lstStyle>
            <a:lvl1pPr>
              <a:defRPr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r>
              <a:rPr lang="en-US"/>
              <a:t>Click icon to add chart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6419491"/>
            <a:ext cx="2288873" cy="286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73112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White Two Content-Red Ty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="t"/>
          <a:lstStyle>
            <a:lvl1pPr>
              <a:defRPr>
                <a:solidFill>
                  <a:srgbClr val="D71923"/>
                </a:solidFill>
                <a:latin typeface="Century Gothic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 anchor="t"/>
          <a:lstStyle>
            <a:lvl1pPr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>
              <a:defRPr sz="1800">
                <a:solidFill>
                  <a:schemeClr val="tx1"/>
                </a:solidFill>
                <a:latin typeface="Century Gothic" pitchFamily="34" charset="0"/>
              </a:defRPr>
            </a:lvl4pPr>
            <a:lvl5pPr>
              <a:defRPr sz="1800">
                <a:solidFill>
                  <a:schemeClr val="tx1"/>
                </a:solidFill>
                <a:latin typeface="Century Gothic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 anchor="t"/>
          <a:lstStyle>
            <a:lvl1pPr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>
              <a:defRPr sz="1800">
                <a:solidFill>
                  <a:schemeClr val="tx1"/>
                </a:solidFill>
                <a:latin typeface="Century Gothic" pitchFamily="34" charset="0"/>
              </a:defRPr>
            </a:lvl4pPr>
            <a:lvl5pPr>
              <a:defRPr sz="1800">
                <a:solidFill>
                  <a:schemeClr val="tx1"/>
                </a:solidFill>
                <a:latin typeface="Century Gothic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3352800" y="6324600"/>
            <a:ext cx="12954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ctr">
              <a:defRPr sz="1200">
                <a:solidFill>
                  <a:srgbClr val="FF9B26"/>
                </a:solidFill>
                <a:latin typeface="Century Gothic" pitchFamily="34" charset="0"/>
              </a:defRPr>
            </a:lvl1pPr>
          </a:lstStyle>
          <a:p>
            <a:fld id="{5620D1E8-036D-45B0-B442-4169D32A137A}" type="datetimeFigureOut">
              <a:rPr lang="en-US" smtClean="0"/>
              <a:pPr/>
              <a:t>3/10/2017</a:t>
            </a:fld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32460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200">
                <a:solidFill>
                  <a:srgbClr val="FF9B26"/>
                </a:solidFill>
                <a:latin typeface="Century Gothic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8200" y="6324600"/>
            <a:ext cx="12954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Century Gothic" pitchFamily="34" charset="0"/>
              </a:defRPr>
            </a:lvl1pPr>
          </a:lstStyle>
          <a:p>
            <a:fld id="{3178CFF5-1EF5-4FDA-A119-3041D8D196A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6419491"/>
            <a:ext cx="2288873" cy="28610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1389323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Red Two Content-White Type">
    <p:bg>
      <p:bgPr>
        <a:solidFill>
          <a:srgbClr val="D719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="t"/>
          <a:lstStyle>
            <a:lvl1pPr>
              <a:defRPr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 anchor="t"/>
          <a:lstStyle>
            <a:lvl1pPr>
              <a:defRPr sz="2800">
                <a:solidFill>
                  <a:schemeClr val="bg1"/>
                </a:solidFill>
                <a:latin typeface="Century Gothic" pitchFamily="34" charset="0"/>
              </a:defRPr>
            </a:lvl1pPr>
            <a:lvl2pPr>
              <a:defRPr sz="2400">
                <a:solidFill>
                  <a:schemeClr val="bg1"/>
                </a:solidFill>
                <a:latin typeface="Century Gothic" pitchFamily="34" charset="0"/>
              </a:defRPr>
            </a:lvl2pPr>
            <a:lvl3pPr>
              <a:defRPr sz="2000">
                <a:solidFill>
                  <a:schemeClr val="bg1"/>
                </a:solidFill>
                <a:latin typeface="Century Gothic" pitchFamily="34" charset="0"/>
              </a:defRPr>
            </a:lvl3pPr>
            <a:lvl4pPr>
              <a:defRPr sz="1800">
                <a:solidFill>
                  <a:schemeClr val="bg1"/>
                </a:solidFill>
                <a:latin typeface="Century Gothic" pitchFamily="34" charset="0"/>
              </a:defRPr>
            </a:lvl4pPr>
            <a:lvl5pPr>
              <a:defRPr sz="1800">
                <a:solidFill>
                  <a:schemeClr val="bg1"/>
                </a:solidFill>
                <a:latin typeface="Century Gothic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 anchor="t"/>
          <a:lstStyle>
            <a:lvl1pPr>
              <a:defRPr sz="2800">
                <a:solidFill>
                  <a:schemeClr val="bg1"/>
                </a:solidFill>
                <a:latin typeface="Century Gothic" pitchFamily="34" charset="0"/>
              </a:defRPr>
            </a:lvl1pPr>
            <a:lvl2pPr>
              <a:defRPr sz="2400">
                <a:solidFill>
                  <a:schemeClr val="bg1"/>
                </a:solidFill>
                <a:latin typeface="Century Gothic" pitchFamily="34" charset="0"/>
              </a:defRPr>
            </a:lvl2pPr>
            <a:lvl3pPr>
              <a:defRPr sz="2000">
                <a:solidFill>
                  <a:schemeClr val="bg1"/>
                </a:solidFill>
                <a:latin typeface="Century Gothic" pitchFamily="34" charset="0"/>
              </a:defRPr>
            </a:lvl3pPr>
            <a:lvl4pPr>
              <a:defRPr sz="1800">
                <a:solidFill>
                  <a:schemeClr val="bg1"/>
                </a:solidFill>
                <a:latin typeface="Century Gothic" pitchFamily="34" charset="0"/>
              </a:defRPr>
            </a:lvl4pPr>
            <a:lvl5pPr>
              <a:defRPr sz="1800">
                <a:solidFill>
                  <a:schemeClr val="bg1"/>
                </a:solidFill>
                <a:latin typeface="Century Gothic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6419491"/>
            <a:ext cx="2288873" cy="286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9554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Black Two Content-White Typ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="t"/>
          <a:lstStyle>
            <a:lvl1pPr algn="l">
              <a:defRPr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 anchor="t"/>
          <a:lstStyle>
            <a:lvl1pPr>
              <a:defRPr sz="2800">
                <a:solidFill>
                  <a:schemeClr val="bg1"/>
                </a:solidFill>
                <a:latin typeface="Century Gothic" pitchFamily="34" charset="0"/>
              </a:defRPr>
            </a:lvl1pPr>
            <a:lvl2pPr>
              <a:defRPr sz="2400">
                <a:solidFill>
                  <a:schemeClr val="bg1"/>
                </a:solidFill>
                <a:latin typeface="Century Gothic" pitchFamily="34" charset="0"/>
              </a:defRPr>
            </a:lvl2pPr>
            <a:lvl3pPr>
              <a:defRPr sz="2000">
                <a:solidFill>
                  <a:schemeClr val="bg1"/>
                </a:solidFill>
                <a:latin typeface="Century Gothic" pitchFamily="34" charset="0"/>
              </a:defRPr>
            </a:lvl3pPr>
            <a:lvl4pPr>
              <a:defRPr sz="1800">
                <a:solidFill>
                  <a:schemeClr val="bg1"/>
                </a:solidFill>
                <a:latin typeface="Century Gothic" pitchFamily="34" charset="0"/>
              </a:defRPr>
            </a:lvl4pPr>
            <a:lvl5pPr>
              <a:defRPr sz="1800">
                <a:solidFill>
                  <a:schemeClr val="bg1"/>
                </a:solidFill>
                <a:latin typeface="Century Gothic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 anchor="t"/>
          <a:lstStyle>
            <a:lvl1pPr>
              <a:defRPr sz="2800">
                <a:solidFill>
                  <a:schemeClr val="bg1"/>
                </a:solidFill>
                <a:latin typeface="Century Gothic" pitchFamily="34" charset="0"/>
              </a:defRPr>
            </a:lvl1pPr>
            <a:lvl2pPr>
              <a:defRPr sz="2400">
                <a:solidFill>
                  <a:schemeClr val="bg1"/>
                </a:solidFill>
                <a:latin typeface="Century Gothic" pitchFamily="34" charset="0"/>
              </a:defRPr>
            </a:lvl2pPr>
            <a:lvl3pPr>
              <a:defRPr sz="2000">
                <a:solidFill>
                  <a:schemeClr val="bg1"/>
                </a:solidFill>
                <a:latin typeface="Century Gothic" pitchFamily="34" charset="0"/>
              </a:defRPr>
            </a:lvl3pPr>
            <a:lvl4pPr>
              <a:defRPr sz="1800">
                <a:solidFill>
                  <a:schemeClr val="bg1"/>
                </a:solidFill>
                <a:latin typeface="Century Gothic" pitchFamily="34" charset="0"/>
              </a:defRPr>
            </a:lvl4pPr>
            <a:lvl5pPr>
              <a:defRPr sz="1800">
                <a:solidFill>
                  <a:schemeClr val="bg1"/>
                </a:solidFill>
                <a:latin typeface="Century Gothic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Date Placeholder 1"/>
          <p:cNvSpPr>
            <a:spLocks noGrp="1"/>
          </p:cNvSpPr>
          <p:nvPr>
            <p:ph type="dt" sz="half" idx="10"/>
          </p:nvPr>
        </p:nvSpPr>
        <p:spPr>
          <a:xfrm>
            <a:off x="3352800" y="6324600"/>
            <a:ext cx="1295400" cy="365125"/>
          </a:xfrm>
          <a:prstGeom prst="rect">
            <a:avLst/>
          </a:prstGeom>
        </p:spPr>
        <p:txBody>
          <a:bodyPr anchor="t"/>
          <a:lstStyle>
            <a:lvl1pPr>
              <a:defRPr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fld id="{5620D1E8-036D-45B0-B442-4169D32A137A}" type="datetimeFigureOut">
              <a:rPr lang="en-US" smtClean="0"/>
              <a:pPr/>
              <a:t>3/10/2017</a:t>
            </a:fld>
            <a:endParaRPr lang="en-US"/>
          </a:p>
        </p:txBody>
      </p:sp>
      <p:sp>
        <p:nvSpPr>
          <p:cNvPr id="11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57200" y="6324600"/>
            <a:ext cx="2895600" cy="365125"/>
          </a:xfrm>
          <a:prstGeom prst="rect">
            <a:avLst/>
          </a:prstGeom>
        </p:spPr>
        <p:txBody>
          <a:bodyPr anchor="t"/>
          <a:lstStyle>
            <a:lvl1pPr>
              <a:defRPr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endParaRPr lang="en-US"/>
          </a:p>
        </p:txBody>
      </p:sp>
      <p:sp>
        <p:nvSpPr>
          <p:cNvPr id="12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648200" y="6324600"/>
            <a:ext cx="1295400" cy="365125"/>
          </a:xfrm>
          <a:prstGeom prst="rect">
            <a:avLst/>
          </a:prstGeom>
        </p:spPr>
        <p:txBody>
          <a:bodyPr anchor="t"/>
          <a:lstStyle>
            <a:lvl1pPr>
              <a:defRPr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fld id="{3178CFF5-1EF5-4FDA-A119-3041D8D196A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6419491"/>
            <a:ext cx="2288873" cy="286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7426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SmartArt Diagram-Red Ty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9"/>
          <p:cNvSpPr>
            <a:spLocks noGrp="1"/>
          </p:cNvSpPr>
          <p:nvPr>
            <p:ph type="title"/>
          </p:nvPr>
        </p:nvSpPr>
        <p:spPr>
          <a:xfrm>
            <a:off x="533400" y="381000"/>
            <a:ext cx="8229600" cy="70788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lvl1pPr marL="0" algn="l" defTabSz="914400" rtl="0" eaLnBrk="1" latinLnBrk="0" hangingPunct="1">
              <a:defRPr lang="en-US" sz="4000" kern="1200" dirty="0" smtClean="0">
                <a:solidFill>
                  <a:srgbClr val="D71923"/>
                </a:solidFill>
                <a:latin typeface="Century Gothic" pitchFamily="34" charset="0"/>
                <a:ea typeface="+mn-ea"/>
                <a:cs typeface="+mn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SmartArt Placeholder 14"/>
          <p:cNvSpPr>
            <a:spLocks noGrp="1"/>
          </p:cNvSpPr>
          <p:nvPr>
            <p:ph type="dgm" sz="quarter" idx="13"/>
          </p:nvPr>
        </p:nvSpPr>
        <p:spPr>
          <a:xfrm>
            <a:off x="533400" y="1295400"/>
            <a:ext cx="8305800" cy="4495800"/>
          </a:xfrm>
        </p:spPr>
        <p:txBody>
          <a:bodyPr anchor="t"/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</a:lstStyle>
          <a:p>
            <a:r>
              <a:rPr lang="en-US" dirty="0"/>
              <a:t>Click icon to add SmartArt graphic</a:t>
            </a:r>
          </a:p>
        </p:txBody>
      </p:sp>
      <p:sp>
        <p:nvSpPr>
          <p:cNvPr id="16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0" y="6324600"/>
            <a:ext cx="12954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ctr">
              <a:defRPr sz="1200">
                <a:solidFill>
                  <a:srgbClr val="FF9B26"/>
                </a:solidFill>
                <a:latin typeface="Century Gothic" pitchFamily="34" charset="0"/>
              </a:defRPr>
            </a:lvl1pPr>
          </a:lstStyle>
          <a:p>
            <a:fld id="{5620D1E8-036D-45B0-B442-4169D32A137A}" type="datetimeFigureOut">
              <a:rPr lang="en-US" smtClean="0"/>
              <a:pPr/>
              <a:t>3/10/2017</a:t>
            </a:fld>
            <a:endParaRPr lang="en-US" dirty="0"/>
          </a:p>
        </p:txBody>
      </p:sp>
      <p:sp>
        <p:nvSpPr>
          <p:cNvPr id="1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632460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200">
                <a:solidFill>
                  <a:srgbClr val="FF9B26"/>
                </a:solidFill>
                <a:latin typeface="Century Gothic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724400" y="6324600"/>
            <a:ext cx="12954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Century Gothic" pitchFamily="34" charset="0"/>
              </a:defRPr>
            </a:lvl1pPr>
          </a:lstStyle>
          <a:p>
            <a:fld id="{3178CFF5-1EF5-4FDA-A119-3041D8D196A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6419491"/>
            <a:ext cx="2288873" cy="28610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0150426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SmartArt Diagram-White Typ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9"/>
          <p:cNvSpPr>
            <a:spLocks noGrp="1"/>
          </p:cNvSpPr>
          <p:nvPr>
            <p:ph type="title"/>
          </p:nvPr>
        </p:nvSpPr>
        <p:spPr>
          <a:xfrm>
            <a:off x="533400" y="381000"/>
            <a:ext cx="8229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algn="l" defTabSz="914400" rtl="0" eaLnBrk="1" latinLnBrk="0" hangingPunct="1">
              <a:defRPr lang="en-US" sz="4000" kern="1200" dirty="0" smtClean="0">
                <a:solidFill>
                  <a:schemeClr val="bg1"/>
                </a:solidFill>
                <a:latin typeface="Century Gothic" pitchFamily="34" charset="0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SmartArt Placeholder 14"/>
          <p:cNvSpPr>
            <a:spLocks noGrp="1"/>
          </p:cNvSpPr>
          <p:nvPr>
            <p:ph type="dgm" sz="quarter" idx="13"/>
          </p:nvPr>
        </p:nvSpPr>
        <p:spPr>
          <a:xfrm>
            <a:off x="533400" y="1295400"/>
            <a:ext cx="8305800" cy="4495800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r>
              <a:rPr lang="en-US"/>
              <a:t>Click icon to add SmartArt graphic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0" y="6324600"/>
            <a:ext cx="12954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ctr">
              <a:defRPr sz="1200"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fld id="{5620D1E8-036D-45B0-B442-4169D32A137A}" type="datetimeFigureOut">
              <a:rPr lang="en-US" smtClean="0"/>
              <a:pPr/>
              <a:t>3/10/2017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632460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200"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724400" y="6324600"/>
            <a:ext cx="12954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ctr">
              <a:defRPr sz="1200"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fld id="{3178CFF5-1EF5-4FDA-A119-3041D8D196A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6419491"/>
            <a:ext cx="2288873" cy="286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27675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SmartArt Diagram-White Type">
    <p:bg>
      <p:bgPr>
        <a:solidFill>
          <a:srgbClr val="D719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9"/>
          <p:cNvSpPr>
            <a:spLocks noGrp="1"/>
          </p:cNvSpPr>
          <p:nvPr>
            <p:ph type="title"/>
          </p:nvPr>
        </p:nvSpPr>
        <p:spPr>
          <a:xfrm>
            <a:off x="533400" y="381000"/>
            <a:ext cx="8229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algn="l" defTabSz="914400" rtl="0" eaLnBrk="1" latinLnBrk="0" hangingPunct="1">
              <a:defRPr lang="en-US" sz="4000" kern="1200" dirty="0" smtClean="0">
                <a:solidFill>
                  <a:schemeClr val="bg1"/>
                </a:solidFill>
                <a:latin typeface="Century Gothic" pitchFamily="34" charset="0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SmartArt Placeholder 14"/>
          <p:cNvSpPr>
            <a:spLocks noGrp="1"/>
          </p:cNvSpPr>
          <p:nvPr>
            <p:ph type="dgm" sz="quarter" idx="13"/>
          </p:nvPr>
        </p:nvSpPr>
        <p:spPr>
          <a:xfrm>
            <a:off x="533400" y="1295400"/>
            <a:ext cx="8305800" cy="4495800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r>
              <a:rPr lang="en-US" dirty="0"/>
              <a:t>Click icon to add SmartArt graphic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0" y="6324600"/>
            <a:ext cx="12954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ctr">
              <a:defRPr sz="1200"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fld id="{5620D1E8-036D-45B0-B442-4169D32A137A}" type="datetimeFigureOut">
              <a:rPr lang="en-US" smtClean="0"/>
              <a:pPr/>
              <a:t>3/10/2017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632460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200"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724400" y="6324600"/>
            <a:ext cx="12954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ctr">
              <a:defRPr sz="1200"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fld id="{3178CFF5-1EF5-4FDA-A119-3041D8D196A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6419491"/>
            <a:ext cx="2288873" cy="286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27081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Factoid-Black Typ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/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343400" y="914400"/>
            <a:ext cx="4572000" cy="1981200"/>
          </a:xfrm>
        </p:spPr>
        <p:txBody>
          <a:bodyPr anchor="t">
            <a:noAutofit/>
          </a:bodyPr>
          <a:lstStyle>
            <a:lvl1pPr>
              <a:buNone/>
              <a:defRPr sz="12500">
                <a:solidFill>
                  <a:schemeClr val="bg1"/>
                </a:solidFill>
                <a:latin typeface="Century Gothic" pitchFamily="34" charset="0"/>
              </a:defRPr>
            </a:lvl1pPr>
            <a:lvl2pPr>
              <a:defRPr sz="4000">
                <a:solidFill>
                  <a:srgbClr val="FF9B26"/>
                </a:solidFill>
              </a:defRPr>
            </a:lvl2pPr>
            <a:lvl3pPr>
              <a:defRPr sz="3600">
                <a:solidFill>
                  <a:srgbClr val="FF9B26"/>
                </a:solidFill>
              </a:defRPr>
            </a:lvl3pPr>
            <a:lvl4pPr>
              <a:defRPr sz="3200">
                <a:solidFill>
                  <a:srgbClr val="FF9B26"/>
                </a:solidFill>
              </a:defRPr>
            </a:lvl4pPr>
            <a:lvl5pPr>
              <a:defRPr sz="3200">
                <a:solidFill>
                  <a:srgbClr val="FF9B26"/>
                </a:solidFill>
              </a:defRPr>
            </a:lvl5pPr>
          </a:lstStyle>
          <a:p>
            <a:pPr lvl="0"/>
            <a:r>
              <a:rPr lang="en-US" dirty="0"/>
              <a:t>#k#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6324600"/>
            <a:ext cx="1371600" cy="364469"/>
          </a:xfrm>
          <a:prstGeom prst="rect">
            <a:avLst/>
          </a:prstGeom>
        </p:spPr>
      </p:pic>
      <p:sp>
        <p:nvSpPr>
          <p:cNvPr id="18" name="Date Placeholder 3"/>
          <p:cNvSpPr>
            <a:spLocks noGrp="1"/>
          </p:cNvSpPr>
          <p:nvPr>
            <p:ph type="dt" sz="half" idx="2"/>
          </p:nvPr>
        </p:nvSpPr>
        <p:spPr>
          <a:xfrm>
            <a:off x="3505200" y="6324600"/>
            <a:ext cx="12954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ctr">
              <a:defRPr sz="1200">
                <a:solidFill>
                  <a:schemeClr val="tx1"/>
                </a:solidFill>
                <a:latin typeface="Century Gothic" pitchFamily="34" charset="0"/>
              </a:defRPr>
            </a:lvl1pPr>
          </a:lstStyle>
          <a:p>
            <a:fld id="{5620D1E8-036D-45B0-B442-4169D32A137A}" type="datetimeFigureOut">
              <a:rPr lang="en-US" smtClean="0"/>
              <a:pPr/>
              <a:t>3/10/2017</a:t>
            </a:fld>
            <a:endParaRPr lang="en-US" dirty="0"/>
          </a:p>
        </p:txBody>
      </p:sp>
      <p:sp>
        <p:nvSpPr>
          <p:cNvPr id="1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32460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200">
                <a:solidFill>
                  <a:schemeClr val="tx1"/>
                </a:solidFill>
                <a:latin typeface="Century Gothic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2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0" y="6324600"/>
            <a:ext cx="12954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ctr">
              <a:defRPr sz="1200">
                <a:solidFill>
                  <a:schemeClr val="tx1"/>
                </a:solidFill>
                <a:latin typeface="Century Gothic" pitchFamily="34" charset="0"/>
              </a:defRPr>
            </a:lvl1pPr>
          </a:lstStyle>
          <a:p>
            <a:fld id="{3178CFF5-1EF5-4FDA-A119-3041D8D196A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7"/>
          </p:nvPr>
        </p:nvSpPr>
        <p:spPr>
          <a:xfrm>
            <a:off x="4343400" y="2971800"/>
            <a:ext cx="4572000" cy="2667000"/>
          </a:xfrm>
        </p:spPr>
        <p:txBody>
          <a:bodyPr>
            <a:normAutofit/>
          </a:bodyPr>
          <a:lstStyle>
            <a:lvl1pPr marL="0" indent="0">
              <a:defRPr sz="4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6419491"/>
            <a:ext cx="2288873" cy="28610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501694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Gray Blank"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6419491"/>
            <a:ext cx="2288873" cy="28610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White Picture with Caption-Black Ty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t"/>
          <a:lstStyle>
            <a:lvl1pPr algn="l">
              <a:defRPr sz="2000" b="1">
                <a:solidFill>
                  <a:schemeClr val="tx1"/>
                </a:solidFill>
                <a:latin typeface="Century Gothic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anchor="t"/>
          <a:lstStyle>
            <a:lvl1pPr marL="0" indent="0">
              <a:buNone/>
              <a:defRPr sz="3200">
                <a:solidFill>
                  <a:schemeClr val="tx1"/>
                </a:solidFill>
                <a:latin typeface="Century Gothic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 anchor="t"/>
          <a:lstStyle>
            <a:lvl1pPr marL="0" indent="0">
              <a:buNone/>
              <a:defRPr sz="1400">
                <a:solidFill>
                  <a:schemeClr val="tx1"/>
                </a:solidFill>
                <a:latin typeface="Century Gothic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3505200" y="6324600"/>
            <a:ext cx="12954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ctr">
              <a:defRPr sz="1200">
                <a:solidFill>
                  <a:schemeClr val="tx1"/>
                </a:solidFill>
                <a:latin typeface="Century Gothic" pitchFamily="34" charset="0"/>
              </a:defRPr>
            </a:lvl1pPr>
          </a:lstStyle>
          <a:p>
            <a:fld id="{5620D1E8-036D-45B0-B442-4169D32A137A}" type="datetimeFigureOut">
              <a:rPr lang="en-US" smtClean="0"/>
              <a:pPr/>
              <a:t>3/10/2017</a:t>
            </a:fld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32460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200">
                <a:solidFill>
                  <a:schemeClr val="tx1"/>
                </a:solidFill>
                <a:latin typeface="Century Gothic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0" y="6324600"/>
            <a:ext cx="12954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ctr">
              <a:defRPr sz="1200">
                <a:solidFill>
                  <a:schemeClr val="tx1"/>
                </a:solidFill>
                <a:latin typeface="Century Gothic" pitchFamily="34" charset="0"/>
              </a:defRPr>
            </a:lvl1pPr>
          </a:lstStyle>
          <a:p>
            <a:fld id="{3178CFF5-1EF5-4FDA-A119-3041D8D196A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6419491"/>
            <a:ext cx="2288873" cy="28610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8232086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Red Picture with Caption">
    <p:bg>
      <p:bgPr>
        <a:solidFill>
          <a:srgbClr val="D719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t"/>
          <a:lstStyle>
            <a:lvl1pPr algn="l">
              <a:defRPr sz="2000" b="1"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anchor="t"/>
          <a:lstStyle>
            <a:lvl1pPr marL="0" indent="0">
              <a:buNone/>
              <a:defRPr sz="3200">
                <a:solidFill>
                  <a:schemeClr val="bg1"/>
                </a:solidFill>
                <a:latin typeface="Century Gothic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 anchor="t"/>
          <a:lstStyle>
            <a:lvl1pPr marL="0" indent="0">
              <a:buNone/>
              <a:defRPr sz="1400">
                <a:solidFill>
                  <a:schemeClr val="bg1"/>
                </a:solidFill>
                <a:latin typeface="Century Gothic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6419491"/>
            <a:ext cx="2288873" cy="286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61728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lack Picture with Captio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t"/>
          <a:lstStyle>
            <a:lvl1pPr algn="l">
              <a:defRPr sz="2000" b="1"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anchor="t"/>
          <a:lstStyle>
            <a:lvl1pPr marL="0" indent="0">
              <a:buNone/>
              <a:defRPr sz="3200">
                <a:solidFill>
                  <a:schemeClr val="bg1"/>
                </a:solidFill>
                <a:latin typeface="Century Gothic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 anchor="t"/>
          <a:lstStyle>
            <a:lvl1pPr marL="0" indent="0">
              <a:buNone/>
              <a:defRPr sz="1400">
                <a:solidFill>
                  <a:schemeClr val="bg1"/>
                </a:solidFill>
                <a:latin typeface="Century Gothic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Date Placeholder 1"/>
          <p:cNvSpPr>
            <a:spLocks noGrp="1"/>
          </p:cNvSpPr>
          <p:nvPr>
            <p:ph type="dt" sz="half" idx="10"/>
          </p:nvPr>
        </p:nvSpPr>
        <p:spPr>
          <a:xfrm>
            <a:off x="3429000" y="6324600"/>
            <a:ext cx="1295400" cy="365125"/>
          </a:xfrm>
          <a:prstGeom prst="rect">
            <a:avLst/>
          </a:prstGeom>
        </p:spPr>
        <p:txBody>
          <a:bodyPr anchor="t"/>
          <a:lstStyle>
            <a:lvl1pPr>
              <a:defRPr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fld id="{5620D1E8-036D-45B0-B442-4169D32A137A}" type="datetimeFigureOut">
              <a:rPr lang="en-US" smtClean="0"/>
              <a:pPr/>
              <a:t>3/10/2017</a:t>
            </a:fld>
            <a:endParaRPr lang="en-US"/>
          </a:p>
        </p:txBody>
      </p:sp>
      <p:sp>
        <p:nvSpPr>
          <p:cNvPr id="11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33400" y="6324600"/>
            <a:ext cx="2895600" cy="365125"/>
          </a:xfrm>
          <a:prstGeom prst="rect">
            <a:avLst/>
          </a:prstGeom>
        </p:spPr>
        <p:txBody>
          <a:bodyPr anchor="t"/>
          <a:lstStyle>
            <a:lvl1pPr>
              <a:defRPr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endParaRPr lang="en-US"/>
          </a:p>
        </p:txBody>
      </p:sp>
      <p:sp>
        <p:nvSpPr>
          <p:cNvPr id="12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724400" y="6324600"/>
            <a:ext cx="1295400" cy="365125"/>
          </a:xfrm>
          <a:prstGeom prst="rect">
            <a:avLst/>
          </a:prstGeom>
        </p:spPr>
        <p:txBody>
          <a:bodyPr anchor="t"/>
          <a:lstStyle>
            <a:lvl1pPr>
              <a:defRPr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fld id="{3178CFF5-1EF5-4FDA-A119-3041D8D196A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6419491"/>
            <a:ext cx="2288873" cy="286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69885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6419491"/>
            <a:ext cx="2288873" cy="28610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9475622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4990884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White Title Slide-Grey Ty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130425"/>
            <a:ext cx="8229600" cy="1470025"/>
          </a:xfrm>
          <a:prstGeom prst="rect">
            <a:avLst/>
          </a:prstGeom>
        </p:spPr>
        <p:txBody>
          <a:bodyPr anchor="t"/>
          <a:lstStyle>
            <a:lvl1pPr algn="l">
              <a:defRPr b="1">
                <a:solidFill>
                  <a:srgbClr val="8B8376"/>
                </a:solidFill>
                <a:latin typeface="Century Gothic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3886200"/>
            <a:ext cx="8229600" cy="1752600"/>
          </a:xfrm>
        </p:spPr>
        <p:txBody>
          <a:bodyPr anchor="t"/>
          <a:lstStyle>
            <a:lvl1pPr marL="0" indent="0" algn="l">
              <a:buNone/>
              <a:defRPr b="1">
                <a:solidFill>
                  <a:srgbClr val="8B8376"/>
                </a:solidFill>
                <a:latin typeface="Century Gothic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352800" y="6324600"/>
            <a:ext cx="1295400" cy="365125"/>
          </a:xfrm>
          <a:prstGeom prst="rect">
            <a:avLst/>
          </a:prstGeom>
        </p:spPr>
        <p:txBody>
          <a:bodyPr anchor="t"/>
          <a:lstStyle>
            <a:lvl1pPr>
              <a:defRPr>
                <a:latin typeface="Century Gothic" pitchFamily="34" charset="0"/>
              </a:defRPr>
            </a:lvl1pPr>
          </a:lstStyle>
          <a:p>
            <a:fld id="{5620D1E8-036D-45B0-B442-4169D32A137A}" type="datetimeFigureOut">
              <a:rPr lang="en-US" smtClean="0"/>
              <a:pPr/>
              <a:t>3/10/2017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324600"/>
            <a:ext cx="2895600" cy="365125"/>
          </a:xfrm>
          <a:prstGeom prst="rect">
            <a:avLst/>
          </a:prstGeom>
        </p:spPr>
        <p:txBody>
          <a:bodyPr anchor="t"/>
          <a:lstStyle>
            <a:lvl1pPr>
              <a:defRPr>
                <a:latin typeface="Century Gothic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8200" y="6324600"/>
            <a:ext cx="1295400" cy="365125"/>
          </a:xfrm>
          <a:prstGeom prst="rect">
            <a:avLst/>
          </a:prstGeom>
        </p:spPr>
        <p:txBody>
          <a:bodyPr anchor="t"/>
          <a:lstStyle>
            <a:lvl1pPr>
              <a:defRPr>
                <a:latin typeface="Century Gothic" pitchFamily="34" charset="0"/>
              </a:defRPr>
            </a:lvl1pPr>
          </a:lstStyle>
          <a:p>
            <a:fld id="{3178CFF5-1EF5-4FDA-A119-3041D8D196A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6419491"/>
            <a:ext cx="2288873" cy="2861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slideLayout" Target="../slideLayouts/slideLayout56.xml"/><Relationship Id="rId18" Type="http://schemas.openxmlformats.org/officeDocument/2006/relationships/slideLayout" Target="../slideLayouts/slideLayout61.xml"/><Relationship Id="rId26" Type="http://schemas.openxmlformats.org/officeDocument/2006/relationships/slideLayout" Target="../slideLayouts/slideLayout69.xml"/><Relationship Id="rId39" Type="http://schemas.openxmlformats.org/officeDocument/2006/relationships/slideLayout" Target="../slideLayouts/slideLayout82.xml"/><Relationship Id="rId3" Type="http://schemas.openxmlformats.org/officeDocument/2006/relationships/slideLayout" Target="../slideLayouts/slideLayout46.xml"/><Relationship Id="rId21" Type="http://schemas.openxmlformats.org/officeDocument/2006/relationships/slideLayout" Target="../slideLayouts/slideLayout64.xml"/><Relationship Id="rId34" Type="http://schemas.openxmlformats.org/officeDocument/2006/relationships/slideLayout" Target="../slideLayouts/slideLayout77.xml"/><Relationship Id="rId42" Type="http://schemas.openxmlformats.org/officeDocument/2006/relationships/theme" Target="../theme/theme2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17" Type="http://schemas.openxmlformats.org/officeDocument/2006/relationships/slideLayout" Target="../slideLayouts/slideLayout60.xml"/><Relationship Id="rId25" Type="http://schemas.openxmlformats.org/officeDocument/2006/relationships/slideLayout" Target="../slideLayouts/slideLayout68.xml"/><Relationship Id="rId33" Type="http://schemas.openxmlformats.org/officeDocument/2006/relationships/slideLayout" Target="../slideLayouts/slideLayout76.xml"/><Relationship Id="rId38" Type="http://schemas.openxmlformats.org/officeDocument/2006/relationships/slideLayout" Target="../slideLayouts/slideLayout81.xml"/><Relationship Id="rId2" Type="http://schemas.openxmlformats.org/officeDocument/2006/relationships/slideLayout" Target="../slideLayouts/slideLayout45.xml"/><Relationship Id="rId16" Type="http://schemas.openxmlformats.org/officeDocument/2006/relationships/slideLayout" Target="../slideLayouts/slideLayout59.xml"/><Relationship Id="rId20" Type="http://schemas.openxmlformats.org/officeDocument/2006/relationships/slideLayout" Target="../slideLayouts/slideLayout63.xml"/><Relationship Id="rId29" Type="http://schemas.openxmlformats.org/officeDocument/2006/relationships/slideLayout" Target="../slideLayouts/slideLayout72.xml"/><Relationship Id="rId41" Type="http://schemas.openxmlformats.org/officeDocument/2006/relationships/slideLayout" Target="../slideLayouts/slideLayout84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24" Type="http://schemas.openxmlformats.org/officeDocument/2006/relationships/slideLayout" Target="../slideLayouts/slideLayout67.xml"/><Relationship Id="rId32" Type="http://schemas.openxmlformats.org/officeDocument/2006/relationships/slideLayout" Target="../slideLayouts/slideLayout75.xml"/><Relationship Id="rId37" Type="http://schemas.openxmlformats.org/officeDocument/2006/relationships/slideLayout" Target="../slideLayouts/slideLayout80.xml"/><Relationship Id="rId40" Type="http://schemas.openxmlformats.org/officeDocument/2006/relationships/slideLayout" Target="../slideLayouts/slideLayout83.xml"/><Relationship Id="rId5" Type="http://schemas.openxmlformats.org/officeDocument/2006/relationships/slideLayout" Target="../slideLayouts/slideLayout48.xml"/><Relationship Id="rId15" Type="http://schemas.openxmlformats.org/officeDocument/2006/relationships/slideLayout" Target="../slideLayouts/slideLayout58.xml"/><Relationship Id="rId23" Type="http://schemas.openxmlformats.org/officeDocument/2006/relationships/slideLayout" Target="../slideLayouts/slideLayout66.xml"/><Relationship Id="rId28" Type="http://schemas.openxmlformats.org/officeDocument/2006/relationships/slideLayout" Target="../slideLayouts/slideLayout71.xml"/><Relationship Id="rId36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53.xml"/><Relationship Id="rId19" Type="http://schemas.openxmlformats.org/officeDocument/2006/relationships/slideLayout" Target="../slideLayouts/slideLayout62.xml"/><Relationship Id="rId31" Type="http://schemas.openxmlformats.org/officeDocument/2006/relationships/slideLayout" Target="../slideLayouts/slideLayout74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slideLayout" Target="../slideLayouts/slideLayout57.xml"/><Relationship Id="rId22" Type="http://schemas.openxmlformats.org/officeDocument/2006/relationships/slideLayout" Target="../slideLayouts/slideLayout65.xml"/><Relationship Id="rId27" Type="http://schemas.openxmlformats.org/officeDocument/2006/relationships/slideLayout" Target="../slideLayouts/slideLayout70.xml"/><Relationship Id="rId30" Type="http://schemas.openxmlformats.org/officeDocument/2006/relationships/slideLayout" Target="../slideLayouts/slideLayout73.xml"/><Relationship Id="rId35" Type="http://schemas.openxmlformats.org/officeDocument/2006/relationships/slideLayout" Target="../slideLayouts/slideLayout7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3352800" y="6324600"/>
            <a:ext cx="12954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ctr">
              <a:defRPr sz="1200">
                <a:solidFill>
                  <a:srgbClr val="FF9B26"/>
                </a:solidFill>
                <a:latin typeface="Century Gothic" pitchFamily="34" charset="0"/>
              </a:defRPr>
            </a:lvl1pPr>
          </a:lstStyle>
          <a:p>
            <a:fld id="{5620D1E8-036D-45B0-B442-4169D32A137A}" type="datetimeFigureOut">
              <a:rPr lang="en-US" smtClean="0"/>
              <a:pPr/>
              <a:t>3/10/2017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32460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200">
                <a:solidFill>
                  <a:srgbClr val="FF9B26"/>
                </a:solidFill>
                <a:latin typeface="Century Gothic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8200" y="6324600"/>
            <a:ext cx="12954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Century Gothic" pitchFamily="34" charset="0"/>
              </a:defRPr>
            </a:lvl1pPr>
          </a:lstStyle>
          <a:p>
            <a:fld id="{3178CFF5-1EF5-4FDA-A119-3041D8D196A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96" r:id="rId2"/>
    <p:sldLayoutId id="2147483654" r:id="rId3"/>
    <p:sldLayoutId id="2147483690" r:id="rId4"/>
    <p:sldLayoutId id="2147483702" r:id="rId5"/>
    <p:sldLayoutId id="2147483655" r:id="rId6"/>
    <p:sldLayoutId id="2147483689" r:id="rId7"/>
    <p:sldLayoutId id="2147483701" r:id="rId8"/>
    <p:sldLayoutId id="2147483649" r:id="rId9"/>
    <p:sldLayoutId id="2147483695" r:id="rId10"/>
    <p:sldLayoutId id="2147483703" r:id="rId11"/>
    <p:sldLayoutId id="2147483678" r:id="rId12"/>
    <p:sldLayoutId id="2147483664" r:id="rId13"/>
    <p:sldLayoutId id="2147483665" r:id="rId14"/>
    <p:sldLayoutId id="2147483676" r:id="rId15"/>
    <p:sldLayoutId id="2147483669" r:id="rId16"/>
    <p:sldLayoutId id="2147483656" r:id="rId17"/>
    <p:sldLayoutId id="2147483688" r:id="rId18"/>
    <p:sldLayoutId id="2147483708" r:id="rId19"/>
    <p:sldLayoutId id="2147483717" r:id="rId20"/>
    <p:sldLayoutId id="2147483718" r:id="rId21"/>
    <p:sldLayoutId id="2147483666" r:id="rId22"/>
    <p:sldLayoutId id="2147483682" r:id="rId23"/>
    <p:sldLayoutId id="2147483709" r:id="rId24"/>
    <p:sldLayoutId id="2147483652" r:id="rId25"/>
    <p:sldLayoutId id="2147483692" r:id="rId26"/>
    <p:sldLayoutId id="2147483711" r:id="rId27"/>
    <p:sldLayoutId id="2147483668" r:id="rId28"/>
    <p:sldLayoutId id="2147483683" r:id="rId29"/>
    <p:sldLayoutId id="2147483713" r:id="rId30"/>
    <p:sldLayoutId id="2147483671" r:id="rId31"/>
    <p:sldLayoutId id="2147483657" r:id="rId32"/>
    <p:sldLayoutId id="2147483687" r:id="rId33"/>
    <p:sldLayoutId id="2147483714" r:id="rId34"/>
    <p:sldLayoutId id="2147483672" r:id="rId35"/>
    <p:sldLayoutId id="2147483697" r:id="rId36"/>
    <p:sldLayoutId id="2147483673" r:id="rId37"/>
    <p:sldLayoutId id="2147483698" r:id="rId38"/>
    <p:sldLayoutId id="2147483674" r:id="rId39"/>
    <p:sldLayoutId id="2147483699" r:id="rId40"/>
    <p:sldLayoutId id="2147483715" r:id="rId41"/>
    <p:sldLayoutId id="2147483716" r:id="rId42"/>
    <p:sldLayoutId id="2147483790" r:id="rId4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None/>
        <a:defRPr sz="3200" kern="1200">
          <a:solidFill>
            <a:srgbClr val="8B8376"/>
          </a:solidFill>
          <a:latin typeface="Century Gothic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rgbClr val="8B8376"/>
          </a:solidFill>
          <a:latin typeface="Century Gothic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rgbClr val="8B8376"/>
          </a:solidFill>
          <a:latin typeface="Century Gothic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rgbClr val="8B8376"/>
          </a:solidFill>
          <a:latin typeface="Century Gothic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rgbClr val="8B8376"/>
          </a:solidFill>
          <a:latin typeface="Century Gothic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3352800" y="6324600"/>
            <a:ext cx="12954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ctr">
              <a:defRPr sz="1200">
                <a:solidFill>
                  <a:schemeClr val="tx1"/>
                </a:solidFill>
                <a:latin typeface="Century Gothic" pitchFamily="34" charset="0"/>
              </a:defRPr>
            </a:lvl1pPr>
          </a:lstStyle>
          <a:p>
            <a:fld id="{5620D1E8-036D-45B0-B442-4169D32A137A}" type="datetimeFigureOut">
              <a:rPr lang="en-US" smtClean="0"/>
              <a:pPr/>
              <a:t>3/10/2017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32460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200">
                <a:solidFill>
                  <a:schemeClr val="tx1"/>
                </a:solidFill>
                <a:latin typeface="Century Gothic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8200" y="6324600"/>
            <a:ext cx="12954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ctr">
              <a:defRPr sz="1200">
                <a:solidFill>
                  <a:schemeClr val="tx1"/>
                </a:solidFill>
                <a:latin typeface="Century Gothic" pitchFamily="34" charset="0"/>
              </a:defRPr>
            </a:lvl1pPr>
          </a:lstStyle>
          <a:p>
            <a:fld id="{3178CFF5-1EF5-4FDA-A119-3041D8D196A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5533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2" r:id="rId2"/>
    <p:sldLayoutId id="2147483732" r:id="rId3"/>
    <p:sldLayoutId id="2147483786" r:id="rId4"/>
    <p:sldLayoutId id="2147483733" r:id="rId5"/>
    <p:sldLayoutId id="2147483735" r:id="rId6"/>
    <p:sldLayoutId id="2147483787" r:id="rId7"/>
    <p:sldLayoutId id="2147483737" r:id="rId8"/>
    <p:sldLayoutId id="2147483736" r:id="rId9"/>
    <p:sldLayoutId id="2147483781" r:id="rId10"/>
    <p:sldLayoutId id="2147483788" r:id="rId11"/>
    <p:sldLayoutId id="2147483739" r:id="rId12"/>
    <p:sldLayoutId id="2147483740" r:id="rId13"/>
    <p:sldLayoutId id="2147483780" r:id="rId14"/>
    <p:sldLayoutId id="2147483789" r:id="rId15"/>
    <p:sldLayoutId id="2147483744" r:id="rId16"/>
    <p:sldLayoutId id="2147483784" r:id="rId17"/>
    <p:sldLayoutId id="2147483745" r:id="rId18"/>
    <p:sldLayoutId id="2147483746" r:id="rId19"/>
    <p:sldLayoutId id="2147483779" r:id="rId20"/>
    <p:sldLayoutId id="2147483778" r:id="rId21"/>
    <p:sldLayoutId id="2147483749" r:id="rId22"/>
    <p:sldLayoutId id="2147483750" r:id="rId23"/>
    <p:sldLayoutId id="2147483777" r:id="rId24"/>
    <p:sldLayoutId id="2147483752" r:id="rId25"/>
    <p:sldLayoutId id="2147483785" r:id="rId26"/>
    <p:sldLayoutId id="2147483776" r:id="rId27"/>
    <p:sldLayoutId id="2147483754" r:id="rId28"/>
    <p:sldLayoutId id="2147483755" r:id="rId29"/>
    <p:sldLayoutId id="2147483775" r:id="rId30"/>
    <p:sldLayoutId id="2147483757" r:id="rId31"/>
    <p:sldLayoutId id="2147483758" r:id="rId32"/>
    <p:sldLayoutId id="2147483774" r:id="rId33"/>
    <p:sldLayoutId id="2147483760" r:id="rId34"/>
    <p:sldLayoutId id="2147483761" r:id="rId35"/>
    <p:sldLayoutId id="2147483762" r:id="rId36"/>
    <p:sldLayoutId id="2147483763" r:id="rId37"/>
    <p:sldLayoutId id="2147483764" r:id="rId38"/>
    <p:sldLayoutId id="2147483765" r:id="rId39"/>
    <p:sldLayoutId id="2147483772" r:id="rId40"/>
    <p:sldLayoutId id="2147483773" r:id="rId4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None/>
        <a:defRPr sz="3200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Grp="1" noChangeAspect="1"/>
          </p:cNvPicPr>
          <p:nvPr>
            <p:ph type="pic" sz="quarter" idx="1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5" r="6195"/>
          <a:stretch>
            <a:fillRect/>
          </a:stretch>
        </p:blipFill>
        <p:spPr/>
      </p:pic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301456" y="5423357"/>
            <a:ext cx="3352800" cy="523220"/>
          </a:xfrm>
          <a:solidFill>
            <a:schemeClr val="bg1">
              <a:alpha val="70000"/>
            </a:schemeClr>
          </a:solidFill>
        </p:spPr>
        <p:txBody>
          <a:bodyPr/>
          <a:lstStyle/>
          <a:p>
            <a:r>
              <a:rPr lang="en-US" b="1" dirty="0">
                <a:solidFill>
                  <a:schemeClr val="accent4">
                    <a:lumMod val="75000"/>
                  </a:schemeClr>
                </a:solidFill>
              </a:rPr>
              <a:t>Presentation to the IPWEA Land Development Forum, 16 March 2017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Date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7"/>
          </p:nvPr>
        </p:nvSpPr>
        <p:spPr>
          <a:xfrm>
            <a:off x="304800" y="480050"/>
            <a:ext cx="8229600" cy="1447800"/>
          </a:xfrm>
          <a:solidFill>
            <a:schemeClr val="bg1">
              <a:alpha val="60000"/>
            </a:schemeClr>
          </a:solidFill>
        </p:spPr>
        <p:txBody>
          <a:bodyPr>
            <a:normAutofit fontScale="92500"/>
          </a:bodyPr>
          <a:lstStyle/>
          <a:p>
            <a:r>
              <a:rPr lang="en-US" b="1" dirty="0">
                <a:solidFill>
                  <a:schemeClr val="accent4">
                    <a:lumMod val="75000"/>
                  </a:schemeClr>
                </a:solidFill>
              </a:rPr>
              <a:t>Global Best Practice Examples for Integrated Water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600" y="5105400"/>
            <a:ext cx="1524000" cy="1524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0" y="5032177"/>
            <a:ext cx="152400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9874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Portland, US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85800" y="1524000"/>
            <a:ext cx="8153400" cy="1446550"/>
          </a:xfrm>
        </p:spPr>
        <p:txBody>
          <a:bodyPr/>
          <a:lstStyle/>
          <a:p>
            <a:r>
              <a:rPr lang="en-US" dirty="0"/>
              <a:t>Green City</a:t>
            </a:r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85800" y="257175"/>
            <a:ext cx="1447800" cy="990600"/>
          </a:xfrm>
        </p:spPr>
        <p:txBody>
          <a:bodyPr/>
          <a:lstStyle/>
          <a:p>
            <a:r>
              <a:rPr lang="en-US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9189846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/>
          <p:cNvPicPr>
            <a:picLocks noGrp="1" noChangeAspect="1"/>
          </p:cNvPicPr>
          <p:nvPr>
            <p:ph type="pic" sz="quarter" idx="1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0" r="6750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2164968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2195"/>
            <a:ext cx="8229600" cy="707886"/>
          </a:xfrm>
        </p:spPr>
        <p:txBody>
          <a:bodyPr/>
          <a:lstStyle/>
          <a:p>
            <a:r>
              <a:rPr lang="en-NZ" dirty="0"/>
              <a:t>Portland Clean River Rewards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412776"/>
            <a:ext cx="7063740" cy="332994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71600" y="4941168"/>
            <a:ext cx="47525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3000" i="1" dirty="0">
                <a:solidFill>
                  <a:srgbClr val="FF6600"/>
                </a:solidFill>
              </a:rPr>
              <a:t>On-site </a:t>
            </a:r>
            <a:r>
              <a:rPr lang="en-NZ" sz="3000" i="1" dirty="0" err="1">
                <a:solidFill>
                  <a:srgbClr val="FF6600"/>
                </a:solidFill>
              </a:rPr>
              <a:t>stormwater</a:t>
            </a:r>
            <a:r>
              <a:rPr lang="en-NZ" sz="3000" i="1" dirty="0">
                <a:solidFill>
                  <a:srgbClr val="FF6600"/>
                </a:solidFill>
              </a:rPr>
              <a:t> charge is 35% of the total </a:t>
            </a:r>
            <a:r>
              <a:rPr lang="en-NZ" sz="3000" i="1" dirty="0" err="1">
                <a:solidFill>
                  <a:srgbClr val="FF6600"/>
                </a:solidFill>
              </a:rPr>
              <a:t>stormwater</a:t>
            </a:r>
            <a:r>
              <a:rPr lang="en-NZ" sz="3000" i="1" dirty="0">
                <a:solidFill>
                  <a:srgbClr val="FF6600"/>
                </a:solidFill>
              </a:rPr>
              <a:t> charge</a:t>
            </a:r>
          </a:p>
        </p:txBody>
      </p:sp>
    </p:spTree>
    <p:extLst>
      <p:ext uri="{BB962C8B-B14F-4D97-AF65-F5344CB8AC3E}">
        <p14:creationId xmlns:p14="http://schemas.microsoft.com/office/powerpoint/2010/main" val="26682557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Z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260648"/>
            <a:ext cx="7072125" cy="6114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1786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/>
          <p:cNvPicPr>
            <a:picLocks noGrp="1" noChangeAspect="1"/>
          </p:cNvPicPr>
          <p:nvPr>
            <p:ph type="pic" sz="quarter" idx="1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" b="679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1979712" y="620688"/>
            <a:ext cx="6554688" cy="1284312"/>
          </a:xfrm>
        </p:spPr>
        <p:txBody>
          <a:bodyPr/>
          <a:lstStyle/>
          <a:p>
            <a:r>
              <a:rPr lang="en-NZ" dirty="0">
                <a:solidFill>
                  <a:schemeClr val="bg1"/>
                </a:solidFill>
              </a:rPr>
              <a:t>Portland </a:t>
            </a:r>
            <a:r>
              <a:rPr lang="en-NZ" dirty="0" err="1">
                <a:solidFill>
                  <a:schemeClr val="bg1"/>
                </a:solidFill>
              </a:rPr>
              <a:t>Ecoroofs</a:t>
            </a:r>
            <a:endParaRPr lang="en-N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73049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7"/>
          </p:nvPr>
        </p:nvSpPr>
        <p:spPr/>
        <p:txBody>
          <a:bodyPr>
            <a:normAutofit fontScale="92500"/>
          </a:bodyPr>
          <a:lstStyle/>
          <a:p>
            <a:r>
              <a:rPr lang="en-NZ" dirty="0" err="1"/>
              <a:t>Ecoroof</a:t>
            </a:r>
            <a:r>
              <a:rPr lang="en-NZ" dirty="0"/>
              <a:t> Incentive results to 2012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017" y="1988841"/>
            <a:ext cx="8663463" cy="2905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1491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/>
          <p:cNvPicPr>
            <a:picLocks noGrp="1" noChangeAspect="1"/>
          </p:cNvPicPr>
          <p:nvPr>
            <p:ph type="pic" sz="quarter" idx="1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35" b="11735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4012823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Atlanta, US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85800" y="1524000"/>
            <a:ext cx="8153400" cy="2062103"/>
          </a:xfrm>
        </p:spPr>
        <p:txBody>
          <a:bodyPr/>
          <a:lstStyle/>
          <a:p>
            <a:r>
              <a:rPr lang="en-US" dirty="0"/>
              <a:t>Transformation driven by severe rainfall events in 2012</a:t>
            </a:r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85800" y="257175"/>
            <a:ext cx="1447800" cy="990600"/>
          </a:xfrm>
        </p:spPr>
        <p:txBody>
          <a:bodyPr/>
          <a:lstStyle/>
          <a:p>
            <a:r>
              <a:rPr lang="en-US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9834056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/>
          <p:cNvPicPr>
            <a:picLocks noGrp="1" noChangeAspect="1"/>
          </p:cNvPicPr>
          <p:nvPr>
            <p:ph type="pic" sz="quarter" idx="1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1" b="1471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1187624" y="3212976"/>
            <a:ext cx="2322984" cy="2785378"/>
          </a:xfrm>
        </p:spPr>
        <p:txBody>
          <a:bodyPr/>
          <a:lstStyle/>
          <a:p>
            <a:r>
              <a:rPr lang="en-US" sz="2500" i="1" dirty="0"/>
              <a:t>“Our ultimate goal is to reduce stormwater runoff by 225 million gallons annually.”</a:t>
            </a:r>
            <a:endParaRPr lang="en-NZ" sz="2500" dirty="0"/>
          </a:p>
        </p:txBody>
      </p:sp>
    </p:spTree>
    <p:extLst>
      <p:ext uri="{BB962C8B-B14F-4D97-AF65-F5344CB8AC3E}">
        <p14:creationId xmlns:p14="http://schemas.microsoft.com/office/powerpoint/2010/main" val="23010610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2195"/>
            <a:ext cx="8229600" cy="1323439"/>
          </a:xfrm>
        </p:spPr>
        <p:txBody>
          <a:bodyPr/>
          <a:lstStyle/>
          <a:p>
            <a:r>
              <a:rPr lang="en-NZ" dirty="0"/>
              <a:t>Atlanta Watershed Management Goals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NZ" b="0" dirty="0"/>
              <a:t>Customer Service</a:t>
            </a:r>
          </a:p>
          <a:p>
            <a:r>
              <a:rPr lang="en-NZ" b="0" dirty="0"/>
              <a:t>Safe Workplace</a:t>
            </a:r>
          </a:p>
          <a:p>
            <a:r>
              <a:rPr lang="en-NZ" b="0" dirty="0"/>
              <a:t>Environmental Compliance</a:t>
            </a:r>
          </a:p>
          <a:p>
            <a:r>
              <a:rPr lang="en-NZ" b="0" dirty="0"/>
              <a:t>Efficient Operations</a:t>
            </a:r>
          </a:p>
        </p:txBody>
      </p:sp>
    </p:spTree>
    <p:extLst>
      <p:ext uri="{BB962C8B-B14F-4D97-AF65-F5344CB8AC3E}">
        <p14:creationId xmlns:p14="http://schemas.microsoft.com/office/powerpoint/2010/main" val="758423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5899" y="260648"/>
            <a:ext cx="8229600" cy="1143000"/>
          </a:xfrm>
        </p:spPr>
        <p:txBody>
          <a:bodyPr/>
          <a:lstStyle/>
          <a:p>
            <a:pPr algn="l"/>
            <a:r>
              <a:rPr lang="en-AU" dirty="0">
                <a:solidFill>
                  <a:srgbClr val="8B8376"/>
                </a:solidFill>
                <a:latin typeface="Century Gothic" pitchFamily="34" charset="0"/>
                <a:ea typeface="+mn-ea"/>
                <a:cs typeface="+mn-cs"/>
              </a:rPr>
              <a:t>How do we manage water?</a:t>
            </a:r>
            <a:endParaRPr lang="en-NZ" dirty="0">
              <a:solidFill>
                <a:srgbClr val="8B8376"/>
              </a:solidFill>
              <a:latin typeface="Century Gothic" pitchFamily="34" charset="0"/>
              <a:ea typeface="+mn-ea"/>
              <a:cs typeface="+mn-cs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556792"/>
            <a:ext cx="7879923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707904" y="1228690"/>
            <a:ext cx="15841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000" b="1" dirty="0">
                <a:solidFill>
                  <a:schemeClr val="accent1"/>
                </a:solidFill>
                <a:latin typeface="Adobe Hebrew" pitchFamily="18" charset="-79"/>
                <a:cs typeface="Adobe Hebrew" pitchFamily="18" charset="-79"/>
              </a:rPr>
              <a:t>DRIVERS</a:t>
            </a:r>
            <a:endParaRPr lang="en-NZ" sz="2000" b="1" dirty="0">
              <a:solidFill>
                <a:schemeClr val="accent1"/>
              </a:solidFill>
              <a:latin typeface="Adobe Hebrew" pitchFamily="18" charset="-79"/>
              <a:cs typeface="Adobe Hebrew" pitchFamily="18" charset="-79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723170" y="5661248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dirty="0">
                <a:solidFill>
                  <a:schemeClr val="accent1"/>
                </a:solidFill>
                <a:latin typeface="Adobe Hebrew" pitchFamily="18" charset="-79"/>
                <a:cs typeface="Adobe Hebrew" pitchFamily="18" charset="-79"/>
              </a:rPr>
              <a:t>FUNCTIONS</a:t>
            </a:r>
            <a:endParaRPr lang="en-NZ" b="1" dirty="0">
              <a:solidFill>
                <a:schemeClr val="accent1"/>
              </a:solidFill>
              <a:latin typeface="Adobe Hebrew" pitchFamily="18" charset="-79"/>
              <a:cs typeface="Adobe Hebrew" pitchFamily="18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321107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/>
          <p:cNvPicPr>
            <a:picLocks noGrp="1" noChangeAspect="1"/>
          </p:cNvPicPr>
          <p:nvPr>
            <p:ph type="pic" sz="quarter" idx="1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8" r="5078"/>
          <a:stretch>
            <a:fillRect/>
          </a:stretch>
        </p:blipFill>
        <p:spPr/>
      </p:pic>
      <p:sp>
        <p:nvSpPr>
          <p:cNvPr id="8" name="TextBox 7"/>
          <p:cNvSpPr txBox="1"/>
          <p:nvPr/>
        </p:nvSpPr>
        <p:spPr>
          <a:xfrm>
            <a:off x="2555776" y="5229200"/>
            <a:ext cx="633670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bg1"/>
                </a:solidFill>
              </a:rPr>
              <a:t>This 34,000m³ pond detain flows from a 100-year storm event and celebrates water</a:t>
            </a:r>
            <a:endParaRPr lang="en-NZ" sz="3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88325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/>
          <p:cNvSpPr>
            <a:spLocks noGrp="1"/>
          </p:cNvSpPr>
          <p:nvPr>
            <p:ph type="pic" sz="quarter" idx="16"/>
          </p:nvPr>
        </p:nvSpPr>
        <p:spPr>
          <a:xfrm>
            <a:off x="208" y="0"/>
            <a:ext cx="9144000" cy="6858000"/>
          </a:xfrm>
        </p:spPr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7"/>
          </p:nvPr>
        </p:nvSpPr>
        <p:spPr/>
        <p:txBody>
          <a:bodyPr>
            <a:noAutofit/>
          </a:bodyPr>
          <a:lstStyle/>
          <a:p>
            <a:pPr marL="0"/>
            <a:r>
              <a:rPr lang="en-NZ" sz="3700" dirty="0"/>
              <a:t>Rainwater city principles from the POLIS Water Sustainability Project </a:t>
            </a:r>
          </a:p>
        </p:txBody>
      </p:sp>
      <p:pic>
        <p:nvPicPr>
          <p:cNvPr id="6" name="Picture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674911"/>
            <a:ext cx="6696744" cy="472737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789787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Singapore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85800" y="1524000"/>
            <a:ext cx="8153400" cy="2062103"/>
          </a:xfrm>
        </p:spPr>
        <p:txBody>
          <a:bodyPr/>
          <a:lstStyle/>
          <a:p>
            <a:r>
              <a:rPr lang="en-US" dirty="0"/>
              <a:t>Active Beautiful Clean Waters </a:t>
            </a:r>
            <a:r>
              <a:rPr lang="en-US" dirty="0" err="1"/>
              <a:t>programme</a:t>
            </a:r>
            <a:endParaRPr lang="en-US" dirty="0"/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85800" y="257175"/>
            <a:ext cx="1447800" cy="990600"/>
          </a:xfrm>
        </p:spPr>
        <p:txBody>
          <a:bodyPr/>
          <a:lstStyle/>
          <a:p>
            <a:r>
              <a:rPr lang="en-US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2084097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/>
          <p:cNvPicPr>
            <a:picLocks noGrp="1" noChangeAspect="1"/>
          </p:cNvPicPr>
          <p:nvPr>
            <p:ph type="pic" sz="quarter" idx="1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4" b="64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800766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/>
          <p:cNvSpPr>
            <a:spLocks noGrp="1"/>
          </p:cNvSpPr>
          <p:nvPr>
            <p:ph type="pic" sz="quarter" idx="16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NZ" dirty="0"/>
              <a:t>ABC Design Guidelines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219362"/>
            <a:ext cx="6421338" cy="5638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5673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Sydney, Australia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85800" y="1524000"/>
            <a:ext cx="8153400" cy="2062103"/>
          </a:xfrm>
        </p:spPr>
        <p:txBody>
          <a:bodyPr/>
          <a:lstStyle/>
          <a:p>
            <a:r>
              <a:rPr lang="en-US" dirty="0"/>
              <a:t>Leaders in water demand management</a:t>
            </a:r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85800" y="257175"/>
            <a:ext cx="1447800" cy="990600"/>
          </a:xfrm>
        </p:spPr>
        <p:txBody>
          <a:bodyPr/>
          <a:lstStyle/>
          <a:p>
            <a:r>
              <a:rPr lang="en-US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3382824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/>
          <p:cNvSpPr>
            <a:spLocks noGrp="1"/>
          </p:cNvSpPr>
          <p:nvPr>
            <p:ph type="pic" sz="quarter" idx="16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NZ" dirty="0"/>
              <a:t>Driven by drought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7486" y="1484784"/>
            <a:ext cx="7335554" cy="446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4007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188640"/>
            <a:ext cx="4696522" cy="6264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38752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260648"/>
            <a:ext cx="6103570" cy="5815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88651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9712" y="116632"/>
            <a:ext cx="4480917" cy="6512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5525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>
                <a:solidFill>
                  <a:srgbClr val="8B8376"/>
                </a:solidFill>
                <a:latin typeface="Century Gothic" pitchFamily="34" charset="0"/>
                <a:ea typeface="+mn-ea"/>
                <a:cs typeface="+mn-cs"/>
              </a:rPr>
              <a:t>Towards a more sustainable urban water cycle</a:t>
            </a:r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625527"/>
            <a:ext cx="8229600" cy="2475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83809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511314"/>
            <a:ext cx="7620000" cy="1323439"/>
          </a:xfrm>
        </p:spPr>
        <p:txBody>
          <a:bodyPr/>
          <a:lstStyle/>
          <a:p>
            <a:r>
              <a:rPr lang="en-US" dirty="0"/>
              <a:t>Urban Green-Blue Grids </a:t>
            </a:r>
            <a:br>
              <a:rPr lang="en-US" dirty="0"/>
            </a:br>
            <a:r>
              <a:rPr lang="en-US" dirty="0"/>
              <a:t>the Netherlands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85800" y="2088892"/>
            <a:ext cx="8153400" cy="2677656"/>
          </a:xfrm>
        </p:spPr>
        <p:txBody>
          <a:bodyPr/>
          <a:lstStyle/>
          <a:p>
            <a:r>
              <a:rPr lang="en-US" dirty="0"/>
              <a:t>Green-blue urban grids make cities sustainable, resilient and climate-proof </a:t>
            </a:r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85800" y="257175"/>
            <a:ext cx="1447800" cy="990600"/>
          </a:xfrm>
        </p:spPr>
        <p:txBody>
          <a:bodyPr/>
          <a:lstStyle/>
          <a:p>
            <a:r>
              <a:rPr lang="en-US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416859797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NZ"/>
          </a:p>
        </p:txBody>
      </p:sp>
      <p:pic>
        <p:nvPicPr>
          <p:cNvPr id="17" name="Picture Placeholder 16"/>
          <p:cNvPicPr>
            <a:picLocks noGrp="1" noChangeAspect="1"/>
          </p:cNvPicPr>
          <p:nvPr>
            <p:ph type="pic" sz="quarter" idx="1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0" b="141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0746833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/>
          <p:cNvPicPr>
            <a:picLocks noGrp="1" noChangeAspect="1"/>
          </p:cNvPicPr>
          <p:nvPr>
            <p:ph type="pic" sz="quarter" idx="1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4" b="2024"/>
          <a:stretch>
            <a:fillRect/>
          </a:stretch>
        </p:blipFill>
        <p:spPr/>
      </p:pic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70523475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/>
          <p:cNvPicPr>
            <a:picLocks noGrp="1" noChangeAspect="1"/>
          </p:cNvPicPr>
          <p:nvPr>
            <p:ph type="pic" sz="quarter" idx="1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" r="97"/>
          <a:stretch>
            <a:fillRect/>
          </a:stretch>
        </p:blipFill>
        <p:spPr/>
      </p:pic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04955503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2195"/>
            <a:ext cx="8229600" cy="1323439"/>
          </a:xfrm>
        </p:spPr>
        <p:txBody>
          <a:bodyPr/>
          <a:lstStyle/>
          <a:p>
            <a:r>
              <a:rPr lang="en-NZ" dirty="0"/>
              <a:t>Common themes from the global examples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NZ" b="0" dirty="0"/>
              <a:t>Valuing water is the key</a:t>
            </a:r>
          </a:p>
          <a:p>
            <a:r>
              <a:rPr lang="en-NZ" b="0" dirty="0"/>
              <a:t>Aim for multiple benefits </a:t>
            </a:r>
          </a:p>
          <a:p>
            <a:r>
              <a:rPr lang="en-NZ" b="0" dirty="0"/>
              <a:t>Think of the natural water cycle</a:t>
            </a:r>
          </a:p>
          <a:p>
            <a:r>
              <a:rPr lang="en-NZ" b="0" dirty="0"/>
              <a:t>Working together is essential</a:t>
            </a:r>
          </a:p>
          <a:p>
            <a:r>
              <a:rPr lang="en-NZ" b="0" dirty="0"/>
              <a:t>Get the public involved</a:t>
            </a:r>
          </a:p>
        </p:txBody>
      </p:sp>
    </p:spTree>
    <p:extLst>
      <p:ext uri="{BB962C8B-B14F-4D97-AF65-F5344CB8AC3E}">
        <p14:creationId xmlns:p14="http://schemas.microsoft.com/office/powerpoint/2010/main" val="404766276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1541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600" y="457200"/>
            <a:ext cx="792480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00" dirty="0">
                <a:solidFill>
                  <a:srgbClr val="817D76"/>
                </a:solidFill>
                <a:latin typeface="Century Gothic" pitchFamily="34" charset="0"/>
              </a:rPr>
              <a:t>Issues that integrated water management can help address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09600" y="1844824"/>
            <a:ext cx="7924800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200"/>
              </a:spcAft>
              <a:buFont typeface="Arial" pitchFamily="34" charset="0"/>
              <a:buChar char="•"/>
            </a:pPr>
            <a:r>
              <a:rPr lang="en-US" sz="2400" dirty="0">
                <a:solidFill>
                  <a:srgbClr val="817D76"/>
                </a:solidFill>
                <a:latin typeface="Century Gothic" pitchFamily="34" charset="0"/>
              </a:rPr>
              <a:t>Flooding and flood management</a:t>
            </a:r>
          </a:p>
          <a:p>
            <a:pPr marL="342900" indent="-342900">
              <a:spcAft>
                <a:spcPts val="1200"/>
              </a:spcAft>
              <a:buFont typeface="Arial" pitchFamily="34" charset="0"/>
              <a:buChar char="•"/>
            </a:pPr>
            <a:r>
              <a:rPr lang="en-US" sz="2400" dirty="0">
                <a:solidFill>
                  <a:srgbClr val="817D76"/>
                </a:solidFill>
                <a:latin typeface="Century Gothic" pitchFamily="34" charset="0"/>
              </a:rPr>
              <a:t>Poor state of waterways</a:t>
            </a:r>
          </a:p>
          <a:p>
            <a:pPr marL="342900" indent="-342900">
              <a:spcAft>
                <a:spcPts val="1200"/>
              </a:spcAft>
              <a:buFont typeface="Arial" pitchFamily="34" charset="0"/>
              <a:buChar char="•"/>
            </a:pPr>
            <a:r>
              <a:rPr lang="en-US" sz="2400" dirty="0">
                <a:solidFill>
                  <a:srgbClr val="817D76"/>
                </a:solidFill>
                <a:latin typeface="Century Gothic" pitchFamily="34" charset="0"/>
              </a:rPr>
              <a:t>Responding to effects of sea level rise</a:t>
            </a:r>
          </a:p>
          <a:p>
            <a:pPr marL="342900" indent="-342900">
              <a:spcAft>
                <a:spcPts val="1200"/>
              </a:spcAft>
              <a:buFont typeface="Arial" pitchFamily="34" charset="0"/>
              <a:buChar char="•"/>
            </a:pPr>
            <a:r>
              <a:rPr lang="en-US" sz="2400" dirty="0">
                <a:solidFill>
                  <a:srgbClr val="817D76"/>
                </a:solidFill>
                <a:latin typeface="Century Gothic" pitchFamily="34" charset="0"/>
              </a:rPr>
              <a:t>Long term availability of water supply</a:t>
            </a:r>
          </a:p>
          <a:p>
            <a:pPr marL="342900" indent="-342900">
              <a:spcAft>
                <a:spcPts val="1200"/>
              </a:spcAft>
              <a:buFont typeface="Arial" pitchFamily="34" charset="0"/>
              <a:buChar char="•"/>
            </a:pPr>
            <a:r>
              <a:rPr lang="en-US" sz="2400" dirty="0">
                <a:solidFill>
                  <a:srgbClr val="817D76"/>
                </a:solidFill>
                <a:latin typeface="Century Gothic" pitchFamily="34" charset="0"/>
              </a:rPr>
              <a:t>Long term sustainable wastewater treatment and disposal</a:t>
            </a:r>
          </a:p>
          <a:p>
            <a:pPr marL="342900" indent="-342900">
              <a:spcAft>
                <a:spcPts val="1200"/>
              </a:spcAft>
              <a:buFont typeface="Arial" pitchFamily="34" charset="0"/>
              <a:buChar char="•"/>
            </a:pPr>
            <a:r>
              <a:rPr lang="en-US" sz="2400" dirty="0">
                <a:solidFill>
                  <a:srgbClr val="817D76"/>
                </a:solidFill>
                <a:latin typeface="Century Gothic" pitchFamily="34" charset="0"/>
              </a:rPr>
              <a:t>People don’t value water</a:t>
            </a:r>
          </a:p>
        </p:txBody>
      </p:sp>
    </p:spTree>
    <p:extLst>
      <p:ext uri="{BB962C8B-B14F-4D97-AF65-F5344CB8AC3E}">
        <p14:creationId xmlns:p14="http://schemas.microsoft.com/office/powerpoint/2010/main" val="1210309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511314"/>
            <a:ext cx="7620000" cy="1323439"/>
          </a:xfrm>
        </p:spPr>
        <p:txBody>
          <a:bodyPr/>
          <a:lstStyle/>
          <a:p>
            <a:r>
              <a:rPr lang="en-US" dirty="0"/>
              <a:t>One Water </a:t>
            </a:r>
            <a:br>
              <a:rPr lang="en-US" dirty="0"/>
            </a:br>
            <a:r>
              <a:rPr lang="en-US" dirty="0"/>
              <a:t>US Water Alliance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85800" y="257175"/>
            <a:ext cx="1447800" cy="990600"/>
          </a:xfrm>
        </p:spPr>
        <p:txBody>
          <a:bodyPr/>
          <a:lstStyle/>
          <a:p>
            <a:r>
              <a:rPr lang="en-US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196715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/>
          <p:cNvPicPr>
            <a:picLocks noGrp="1" noChangeAspect="1"/>
          </p:cNvPicPr>
          <p:nvPr>
            <p:ph type="pic" sz="quarter" idx="1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" r="4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303150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9952" y="404664"/>
            <a:ext cx="4411712" cy="572583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7544" y="404664"/>
            <a:ext cx="34563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2800" dirty="0">
                <a:solidFill>
                  <a:schemeClr val="accent4">
                    <a:lumMod val="75000"/>
                  </a:schemeClr>
                </a:solidFill>
              </a:rPr>
              <a:t>All water has value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67544" y="1412776"/>
            <a:ext cx="33123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3000" dirty="0">
                <a:solidFill>
                  <a:schemeClr val="accent5">
                    <a:lumMod val="75000"/>
                  </a:schemeClr>
                </a:solidFill>
              </a:rPr>
              <a:t>Achieve multiple benefits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67544" y="2758862"/>
            <a:ext cx="3456384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NZ" sz="2900" dirty="0">
                <a:solidFill>
                  <a:schemeClr val="accent2">
                    <a:lumMod val="75000"/>
                  </a:schemeClr>
                </a:solidFill>
              </a:rPr>
              <a:t>Systems </a:t>
            </a:r>
            <a:r>
              <a:rPr lang="en-NZ" sz="2900" dirty="0" err="1">
                <a:solidFill>
                  <a:schemeClr val="accent2">
                    <a:lumMod val="75000"/>
                  </a:schemeClr>
                </a:solidFill>
              </a:rPr>
              <a:t>mindset</a:t>
            </a:r>
            <a:endParaRPr lang="en-NZ" sz="29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9552" y="3356992"/>
            <a:ext cx="324036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3000" dirty="0">
                <a:solidFill>
                  <a:srgbClr val="0070C0"/>
                </a:solidFill>
              </a:rPr>
              <a:t>Watershed-scale thinking and action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83568" y="5157192"/>
            <a:ext cx="30963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2800" dirty="0">
                <a:solidFill>
                  <a:schemeClr val="accent1">
                    <a:lumMod val="75000"/>
                  </a:schemeClr>
                </a:solidFill>
              </a:rPr>
              <a:t>Partnerships and inclusion</a:t>
            </a:r>
          </a:p>
        </p:txBody>
      </p:sp>
    </p:spTree>
    <p:extLst>
      <p:ext uri="{BB962C8B-B14F-4D97-AF65-F5344CB8AC3E}">
        <p14:creationId xmlns:p14="http://schemas.microsoft.com/office/powerpoint/2010/main" val="31115133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6245" y="311150"/>
            <a:ext cx="5458043" cy="5998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879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1444" y="332656"/>
            <a:ext cx="4819065" cy="583170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332656"/>
            <a:ext cx="4514453" cy="5831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182950"/>
      </p:ext>
    </p:extLst>
  </p:cSld>
  <p:clrMapOvr>
    <a:masterClrMapping/>
  </p:clrMapOvr>
</p:sld>
</file>

<file path=ppt/theme/theme1.xml><?xml version="1.0" encoding="utf-8"?>
<a:theme xmlns:a="http://schemas.openxmlformats.org/drawingml/2006/main" name="Stantec">
  <a:themeElements>
    <a:clrScheme name="Stantec">
      <a:dk1>
        <a:sysClr val="windowText" lastClr="000000"/>
      </a:dk1>
      <a:lt1>
        <a:sysClr val="window" lastClr="FFFFFF"/>
      </a:lt1>
      <a:dk2>
        <a:srgbClr val="FF9B26"/>
      </a:dk2>
      <a:lt2>
        <a:srgbClr val="8B8376"/>
      </a:lt2>
      <a:accent1>
        <a:srgbClr val="FF9B26"/>
      </a:accent1>
      <a:accent2>
        <a:srgbClr val="D71923"/>
      </a:accent2>
      <a:accent3>
        <a:srgbClr val="FFC90E"/>
      </a:accent3>
      <a:accent4>
        <a:srgbClr val="00A8FF"/>
      </a:accent4>
      <a:accent5>
        <a:srgbClr val="75C000"/>
      </a:accent5>
      <a:accent6>
        <a:srgbClr val="8B8376"/>
      </a:accent6>
      <a:hlink>
        <a:srgbClr val="0000FF"/>
      </a:hlink>
      <a:folHlink>
        <a:srgbClr val="800080"/>
      </a:folHlink>
    </a:clrScheme>
    <a:fontScheme name="Stantec Font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5214_Master_Slides_Template_DUAL_Logo.pptx" id="{29A2068C-8014-4150-A7B4-7504B544FBB9}" vid="{3D950E17-EBFB-4AFA-9AA0-82391E10E06A}"/>
    </a:ext>
  </a:extLst>
</a:theme>
</file>

<file path=ppt/theme/theme2.xml><?xml version="1.0" encoding="utf-8"?>
<a:theme xmlns:a="http://schemas.openxmlformats.org/drawingml/2006/main" name="Stantec Black &amp; Red">
  <a:themeElements>
    <a:clrScheme name="Stantec">
      <a:dk1>
        <a:sysClr val="windowText" lastClr="000000"/>
      </a:dk1>
      <a:lt1>
        <a:sysClr val="window" lastClr="FFFFFF"/>
      </a:lt1>
      <a:dk2>
        <a:srgbClr val="FF9B26"/>
      </a:dk2>
      <a:lt2>
        <a:srgbClr val="8B8376"/>
      </a:lt2>
      <a:accent1>
        <a:srgbClr val="FF9B26"/>
      </a:accent1>
      <a:accent2>
        <a:srgbClr val="D71923"/>
      </a:accent2>
      <a:accent3>
        <a:srgbClr val="FFC90E"/>
      </a:accent3>
      <a:accent4>
        <a:srgbClr val="00A8FF"/>
      </a:accent4>
      <a:accent5>
        <a:srgbClr val="75C000"/>
      </a:accent5>
      <a:accent6>
        <a:srgbClr val="8B8376"/>
      </a:accent6>
      <a:hlink>
        <a:srgbClr val="0000FF"/>
      </a:hlink>
      <a:folHlink>
        <a:srgbClr val="800080"/>
      </a:folHlink>
    </a:clrScheme>
    <a:fontScheme name="Stantec">
      <a:majorFont>
        <a:latin typeface="Century Gothic"/>
        <a:ea typeface=""/>
        <a:cs typeface=""/>
      </a:majorFont>
      <a:minorFont>
        <a:latin typeface="Georg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5214_Master_Slides_Template_DUAL_Logo.pptx" id="{29A2068C-8014-4150-A7B4-7504B544FBB9}" vid="{AEDB87B2-7966-48AF-929D-7823B6798E3D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ECB42591F451D4A827289C5745884B9" ma:contentTypeVersion="0" ma:contentTypeDescription="Create a new document." ma:contentTypeScope="" ma:versionID="c5cc063b12c1204ac6b0057bb435f994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27b4a4f76bea50102067bc7ec8c6d4d1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8408AF42-8B4D-479E-BF9E-92679F7678CD}"/>
</file>

<file path=customXml/itemProps2.xml><?xml version="1.0" encoding="utf-8"?>
<ds:datastoreItem xmlns:ds="http://schemas.openxmlformats.org/officeDocument/2006/customXml" ds:itemID="{F56447E7-31CC-41A5-A231-246A1086FBE9}"/>
</file>

<file path=customXml/itemProps3.xml><?xml version="1.0" encoding="utf-8"?>
<ds:datastoreItem xmlns:ds="http://schemas.openxmlformats.org/officeDocument/2006/customXml" ds:itemID="{93D30503-D231-4AF0-B096-FA5E33B31F16}"/>
</file>

<file path=docProps/app.xml><?xml version="1.0" encoding="utf-8"?>
<Properties xmlns="http://schemas.openxmlformats.org/officeDocument/2006/extended-properties" xmlns:vt="http://schemas.openxmlformats.org/officeDocument/2006/docPropsVTypes">
  <Template>5214_Master_Slides_Template_DUAL_Logo</Template>
  <TotalTime>368</TotalTime>
  <Words>610</Words>
  <Application>Microsoft Office PowerPoint</Application>
  <PresentationFormat>On-screen Show (4:3)</PresentationFormat>
  <Paragraphs>79</Paragraphs>
  <Slides>35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35</vt:i4>
      </vt:variant>
    </vt:vector>
  </HeadingPairs>
  <TitlesOfParts>
    <vt:vector size="41" baseType="lpstr">
      <vt:lpstr>Adobe Hebrew</vt:lpstr>
      <vt:lpstr>Arial</vt:lpstr>
      <vt:lpstr>Calibri</vt:lpstr>
      <vt:lpstr>Century Gothic</vt:lpstr>
      <vt:lpstr>Stantec</vt:lpstr>
      <vt:lpstr>Stantec Black &amp; Red</vt:lpstr>
      <vt:lpstr>PowerPoint Presentation</vt:lpstr>
      <vt:lpstr>How do we manage water?</vt:lpstr>
      <vt:lpstr>Towards a more sustainable urban water cycle</vt:lpstr>
      <vt:lpstr>PowerPoint Presentation</vt:lpstr>
      <vt:lpstr>One Water  US Water Alliance</vt:lpstr>
      <vt:lpstr>PowerPoint Presentation</vt:lpstr>
      <vt:lpstr>PowerPoint Presentation</vt:lpstr>
      <vt:lpstr>PowerPoint Presentation</vt:lpstr>
      <vt:lpstr>PowerPoint Presentation</vt:lpstr>
      <vt:lpstr>Portland, US</vt:lpstr>
      <vt:lpstr>PowerPoint Presentation</vt:lpstr>
      <vt:lpstr>Portland Clean River Rewards</vt:lpstr>
      <vt:lpstr>PowerPoint Presentation</vt:lpstr>
      <vt:lpstr>PowerPoint Presentation</vt:lpstr>
      <vt:lpstr>PowerPoint Presentation</vt:lpstr>
      <vt:lpstr>PowerPoint Presentation</vt:lpstr>
      <vt:lpstr>Atlanta, US</vt:lpstr>
      <vt:lpstr>PowerPoint Presentation</vt:lpstr>
      <vt:lpstr>Atlanta Watershed Management Goals</vt:lpstr>
      <vt:lpstr>PowerPoint Presentation</vt:lpstr>
      <vt:lpstr>PowerPoint Presentation</vt:lpstr>
      <vt:lpstr>Singapore</vt:lpstr>
      <vt:lpstr>PowerPoint Presentation</vt:lpstr>
      <vt:lpstr>PowerPoint Presentation</vt:lpstr>
      <vt:lpstr>Sydney, Australia</vt:lpstr>
      <vt:lpstr>PowerPoint Presentation</vt:lpstr>
      <vt:lpstr>PowerPoint Presentation</vt:lpstr>
      <vt:lpstr>PowerPoint Presentation</vt:lpstr>
      <vt:lpstr>PowerPoint Presentation</vt:lpstr>
      <vt:lpstr>Urban Green-Blue Grids  the Netherlands</vt:lpstr>
      <vt:lpstr>PowerPoint Presentation</vt:lpstr>
      <vt:lpstr>PowerPoint Presentation</vt:lpstr>
      <vt:lpstr>PowerPoint Presentation</vt:lpstr>
      <vt:lpstr>Common themes from the global examples</vt:lpstr>
      <vt:lpstr>Questions?</vt:lpstr>
    </vt:vector>
  </TitlesOfParts>
  <Company>MWH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to use this template</dc:title>
  <dc:creator>Christine McCormack</dc:creator>
  <cp:lastModifiedBy>Jacqui Carroll</cp:lastModifiedBy>
  <cp:revision>24</cp:revision>
  <dcterms:created xsi:type="dcterms:W3CDTF">2017-03-08T20:57:27Z</dcterms:created>
  <dcterms:modified xsi:type="dcterms:W3CDTF">2017-03-10T05:08:06Z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0x010100CECB42591F451D4A827289C5745884B9</vt:lpwstr>
  </property>
</Properties>
</file>