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diagrams/data1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3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36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8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16.xml" ContentType="application/vnd.openxmlformats-officedocument.presentationml.slide+xml"/>
  <Override PartName="/ppt/slides/slide20.xml" ContentType="application/vnd.openxmlformats-officedocument.presentationml.slide+xml"/>
  <Override PartName="/ppt/slides/slide14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8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9.xml" ContentType="application/vnd.openxmlformats-officedocument.presentationml.slideMaster+xml"/>
  <Override PartName="/ppt/notesSlides/notesSlide1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Layouts/slideLayout45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6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5.xml" ContentType="application/vnd.openxmlformats-officedocument.presentationml.slideLayout+xml"/>
  <Override PartName="/ppt/diagrams/drawing4.xml" ContentType="application/vnd.ms-office.drawingml.diagramDrawing+xml"/>
  <Override PartName="/ppt/handoutMasters/handoutMaster1.xml" ContentType="application/vnd.openxmlformats-officedocument.presentationml.handoutMaster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Override2.xml" ContentType="application/vnd.openxmlformats-officedocument.themeOverride+xml"/>
  <Override PartName="/ppt/theme/theme4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diagrams/quickStyle4.xml" ContentType="application/vnd.openxmlformats-officedocument.drawingml.diagramStyle+xml"/>
  <Override PartName="/ppt/diagrams/layout4.xml" ContentType="application/vnd.openxmlformats-officedocument.drawingml.diagramLayout+xml"/>
  <Override PartName="/ppt/diagrams/colors4.xml" ContentType="application/vnd.openxmlformats-officedocument.drawingml.diagramColors+xml"/>
  <Override PartName="/ppt/notesMasters/notesMaster1.xml" ContentType="application/vnd.openxmlformats-officedocument.presentationml.notesMaster+xml"/>
  <Override PartName="/ppt/diagrams/layout2.xml" ContentType="application/vnd.openxmlformats-officedocument.drawingml.diagramLayout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drawing3.xml" ContentType="application/vnd.ms-office.drawingml.diagramDrawing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744" r:id="rId3"/>
    <p:sldMasterId id="2147483780" r:id="rId4"/>
    <p:sldMasterId id="2147483792" r:id="rId5"/>
    <p:sldMasterId id="2147483805" r:id="rId6"/>
    <p:sldMasterId id="2147483817" r:id="rId7"/>
    <p:sldMasterId id="2147483829" r:id="rId8"/>
    <p:sldMasterId id="2147483841" r:id="rId9"/>
  </p:sldMasterIdLst>
  <p:notesMasterIdLst>
    <p:notesMasterId r:id="rId48"/>
  </p:notesMasterIdLst>
  <p:handoutMasterIdLst>
    <p:handoutMasterId r:id="rId49"/>
  </p:handoutMasterIdLst>
  <p:sldIdLst>
    <p:sldId id="257" r:id="rId10"/>
    <p:sldId id="288" r:id="rId11"/>
    <p:sldId id="381" r:id="rId12"/>
    <p:sldId id="386" r:id="rId13"/>
    <p:sldId id="258" r:id="rId14"/>
    <p:sldId id="382" r:id="rId15"/>
    <p:sldId id="389" r:id="rId16"/>
    <p:sldId id="390" r:id="rId17"/>
    <p:sldId id="388" r:id="rId18"/>
    <p:sldId id="391" r:id="rId19"/>
    <p:sldId id="392" r:id="rId20"/>
    <p:sldId id="405" r:id="rId21"/>
    <p:sldId id="380" r:id="rId22"/>
    <p:sldId id="406" r:id="rId23"/>
    <p:sldId id="393" r:id="rId24"/>
    <p:sldId id="286" r:id="rId25"/>
    <p:sldId id="400" r:id="rId26"/>
    <p:sldId id="401" r:id="rId27"/>
    <p:sldId id="404" r:id="rId28"/>
    <p:sldId id="399" r:id="rId29"/>
    <p:sldId id="316" r:id="rId30"/>
    <p:sldId id="403" r:id="rId31"/>
    <p:sldId id="290" r:id="rId32"/>
    <p:sldId id="413" r:id="rId33"/>
    <p:sldId id="402" r:id="rId34"/>
    <p:sldId id="407" r:id="rId35"/>
    <p:sldId id="395" r:id="rId36"/>
    <p:sldId id="398" r:id="rId37"/>
    <p:sldId id="408" r:id="rId38"/>
    <p:sldId id="417" r:id="rId39"/>
    <p:sldId id="409" r:id="rId40"/>
    <p:sldId id="311" r:id="rId41"/>
    <p:sldId id="410" r:id="rId42"/>
    <p:sldId id="415" r:id="rId43"/>
    <p:sldId id="416" r:id="rId44"/>
    <p:sldId id="323" r:id="rId45"/>
    <p:sldId id="414" r:id="rId46"/>
    <p:sldId id="412" r:id="rId47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A5"/>
    <a:srgbClr val="C9993A"/>
    <a:srgbClr val="2E7A98"/>
    <a:srgbClr val="377E94"/>
    <a:srgbClr val="415C50"/>
    <a:srgbClr val="3B5550"/>
    <a:srgbClr val="445040"/>
    <a:srgbClr val="39423B"/>
    <a:srgbClr val="476671"/>
    <a:srgbClr val="4868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3381" autoAdjust="0"/>
    <p:restoredTop sz="79401" autoAdjust="0"/>
  </p:normalViewPr>
  <p:slideViewPr>
    <p:cSldViewPr snapToGrid="0" snapToObjects="1">
      <p:cViewPr varScale="1">
        <p:scale>
          <a:sx n="68" d="100"/>
          <a:sy n="68" d="100"/>
        </p:scale>
        <p:origin x="1604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4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presProps" Target="presProps.xml"/><Relationship Id="rId55" Type="http://schemas.openxmlformats.org/officeDocument/2006/relationships/customXml" Target="../customXml/item2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notesMaster" Target="notesMasters/notesMaster1.xml"/><Relationship Id="rId56" Type="http://schemas.openxmlformats.org/officeDocument/2006/relationships/customXml" Target="../customXml/item3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Relationship Id="rId4" Type="http://schemas.openxmlformats.org/officeDocument/2006/relationships/image" Target="../media/image59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Relationship Id="rId4" Type="http://schemas.openxmlformats.org/officeDocument/2006/relationships/image" Target="../media/image6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Relationship Id="rId4" Type="http://schemas.openxmlformats.org/officeDocument/2006/relationships/image" Target="../media/image59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Relationship Id="rId4" Type="http://schemas.openxmlformats.org/officeDocument/2006/relationships/image" Target="../media/image6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9069A9-A2DD-4F03-9100-85D5ADD9AB52}" type="doc">
      <dgm:prSet loTypeId="urn:microsoft.com/office/officeart/2008/layout/TitlePictureLineup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NZ"/>
        </a:p>
      </dgm:t>
    </dgm:pt>
    <dgm:pt modelId="{2392CC40-6ADC-4B1E-B03A-C149BC7A8A36}">
      <dgm:prSet phldrT="[Text]"/>
      <dgm:spPr/>
      <dgm:t>
        <a:bodyPr/>
        <a:lstStyle/>
        <a:p>
          <a:r>
            <a:rPr lang="en-NZ" dirty="0"/>
            <a:t>Supporting</a:t>
          </a:r>
        </a:p>
      </dgm:t>
    </dgm:pt>
    <dgm:pt modelId="{D35B6A14-8052-4A40-BCCD-0F8C9FD0F3F8}" type="parTrans" cxnId="{FB85F1EA-F38A-4D9C-A7CB-4A40147B1F70}">
      <dgm:prSet/>
      <dgm:spPr/>
      <dgm:t>
        <a:bodyPr/>
        <a:lstStyle/>
        <a:p>
          <a:endParaRPr lang="en-NZ"/>
        </a:p>
      </dgm:t>
    </dgm:pt>
    <dgm:pt modelId="{36613182-FA39-41BB-929B-EC06CE4B3106}" type="sibTrans" cxnId="{FB85F1EA-F38A-4D9C-A7CB-4A40147B1F70}">
      <dgm:prSet/>
      <dgm:spPr/>
      <dgm:t>
        <a:bodyPr/>
        <a:lstStyle/>
        <a:p>
          <a:endParaRPr lang="en-NZ"/>
        </a:p>
      </dgm:t>
    </dgm:pt>
    <dgm:pt modelId="{A00AB902-768A-4FF8-A670-02AE11FDED40}">
      <dgm:prSet phldrT="[Text]"/>
      <dgm:spPr/>
      <dgm:t>
        <a:bodyPr/>
        <a:lstStyle/>
        <a:p>
          <a:r>
            <a:rPr lang="en-GB" dirty="0">
              <a:latin typeface="Arial"/>
            </a:rPr>
            <a:t>nutrient cycling, soil formation, and biodiversity</a:t>
          </a:r>
          <a:endParaRPr lang="en-NZ" dirty="0"/>
        </a:p>
      </dgm:t>
    </dgm:pt>
    <dgm:pt modelId="{F439B419-0F26-4A18-BA7A-38A56B221DBE}" type="parTrans" cxnId="{BC27FF51-50CC-4C92-8903-3668496AAD8F}">
      <dgm:prSet/>
      <dgm:spPr/>
      <dgm:t>
        <a:bodyPr/>
        <a:lstStyle/>
        <a:p>
          <a:endParaRPr lang="en-NZ"/>
        </a:p>
      </dgm:t>
    </dgm:pt>
    <dgm:pt modelId="{383C68B3-1E99-48D8-B1B0-BA0E24161C38}" type="sibTrans" cxnId="{BC27FF51-50CC-4C92-8903-3668496AAD8F}">
      <dgm:prSet/>
      <dgm:spPr/>
      <dgm:t>
        <a:bodyPr/>
        <a:lstStyle/>
        <a:p>
          <a:endParaRPr lang="en-NZ"/>
        </a:p>
      </dgm:t>
    </dgm:pt>
    <dgm:pt modelId="{B9FAB559-400E-4C42-8980-E63AEBD7DAB8}">
      <dgm:prSet phldrT="[Text]"/>
      <dgm:spPr/>
      <dgm:t>
        <a:bodyPr/>
        <a:lstStyle/>
        <a:p>
          <a:r>
            <a:rPr lang="en-NZ" dirty="0"/>
            <a:t>Provisioning</a:t>
          </a:r>
        </a:p>
      </dgm:t>
    </dgm:pt>
    <dgm:pt modelId="{1BA19C67-BADB-4FF4-9116-B2A2B838B055}" type="parTrans" cxnId="{A521BC65-8F77-4458-80CD-BFD02AEDEDD4}">
      <dgm:prSet/>
      <dgm:spPr/>
      <dgm:t>
        <a:bodyPr/>
        <a:lstStyle/>
        <a:p>
          <a:endParaRPr lang="en-NZ"/>
        </a:p>
      </dgm:t>
    </dgm:pt>
    <dgm:pt modelId="{84A9B9B0-10B1-40DC-879C-1956E30BFAA4}" type="sibTrans" cxnId="{A521BC65-8F77-4458-80CD-BFD02AEDEDD4}">
      <dgm:prSet/>
      <dgm:spPr/>
      <dgm:t>
        <a:bodyPr/>
        <a:lstStyle/>
        <a:p>
          <a:endParaRPr lang="en-NZ"/>
        </a:p>
      </dgm:t>
    </dgm:pt>
    <dgm:pt modelId="{8BA0C987-649E-4A16-900B-18FAE0349891}">
      <dgm:prSet phldrT="[Text]"/>
      <dgm:spPr/>
      <dgm:t>
        <a:bodyPr/>
        <a:lstStyle/>
        <a:p>
          <a:r>
            <a:rPr lang="en-NZ" dirty="0"/>
            <a:t>Eg: food, water, timber, fibre</a:t>
          </a:r>
        </a:p>
      </dgm:t>
    </dgm:pt>
    <dgm:pt modelId="{CF28E44C-886C-4098-850D-A59602AD8C74}" type="parTrans" cxnId="{BC5C7D4A-08A7-41E4-A873-0529DD07EE62}">
      <dgm:prSet/>
      <dgm:spPr/>
      <dgm:t>
        <a:bodyPr/>
        <a:lstStyle/>
        <a:p>
          <a:endParaRPr lang="en-NZ"/>
        </a:p>
      </dgm:t>
    </dgm:pt>
    <dgm:pt modelId="{D5F8EC8C-8928-472B-9287-816F3DB2649A}" type="sibTrans" cxnId="{BC5C7D4A-08A7-41E4-A873-0529DD07EE62}">
      <dgm:prSet/>
      <dgm:spPr/>
      <dgm:t>
        <a:bodyPr/>
        <a:lstStyle/>
        <a:p>
          <a:endParaRPr lang="en-NZ"/>
        </a:p>
      </dgm:t>
    </dgm:pt>
    <dgm:pt modelId="{667B3DB9-93C2-4629-BB4B-ED7128CCFE27}">
      <dgm:prSet phldrT="[Text]"/>
      <dgm:spPr/>
      <dgm:t>
        <a:bodyPr/>
        <a:lstStyle/>
        <a:p>
          <a:r>
            <a:rPr lang="en-NZ" dirty="0"/>
            <a:t>Regulating</a:t>
          </a:r>
        </a:p>
      </dgm:t>
    </dgm:pt>
    <dgm:pt modelId="{0D738183-3777-4467-B8A9-08EE02429463}" type="parTrans" cxnId="{B7692975-1B64-4FD2-BF72-0211CB1AED15}">
      <dgm:prSet/>
      <dgm:spPr/>
      <dgm:t>
        <a:bodyPr/>
        <a:lstStyle/>
        <a:p>
          <a:endParaRPr lang="en-NZ"/>
        </a:p>
      </dgm:t>
    </dgm:pt>
    <dgm:pt modelId="{46B43840-FA24-445C-8EDA-93D9D4F271E7}" type="sibTrans" cxnId="{B7692975-1B64-4FD2-BF72-0211CB1AED15}">
      <dgm:prSet/>
      <dgm:spPr/>
      <dgm:t>
        <a:bodyPr/>
        <a:lstStyle/>
        <a:p>
          <a:endParaRPr lang="en-NZ"/>
        </a:p>
      </dgm:t>
    </dgm:pt>
    <dgm:pt modelId="{D42DC898-128F-4E22-B75D-34993D7CB2A2}">
      <dgm:prSet phldrT="[Text]"/>
      <dgm:spPr/>
      <dgm:t>
        <a:bodyPr/>
        <a:lstStyle/>
        <a:p>
          <a:r>
            <a:rPr lang="en-GB" dirty="0">
              <a:latin typeface="Arial"/>
            </a:rPr>
            <a:t>Eg: regulation of climate, water quality, and flood risk, pollination</a:t>
          </a:r>
          <a:endParaRPr lang="en-NZ" dirty="0"/>
        </a:p>
      </dgm:t>
    </dgm:pt>
    <dgm:pt modelId="{83301AB7-C431-49AF-A783-9213C3C77120}" type="parTrans" cxnId="{3C83D4E5-6BF6-4F35-926C-01E281541970}">
      <dgm:prSet/>
      <dgm:spPr/>
      <dgm:t>
        <a:bodyPr/>
        <a:lstStyle/>
        <a:p>
          <a:endParaRPr lang="en-NZ"/>
        </a:p>
      </dgm:t>
    </dgm:pt>
    <dgm:pt modelId="{45CC79D1-E148-4433-A2C9-2895B423FDDC}" type="sibTrans" cxnId="{3C83D4E5-6BF6-4F35-926C-01E281541970}">
      <dgm:prSet/>
      <dgm:spPr/>
      <dgm:t>
        <a:bodyPr/>
        <a:lstStyle/>
        <a:p>
          <a:endParaRPr lang="en-NZ"/>
        </a:p>
      </dgm:t>
    </dgm:pt>
    <dgm:pt modelId="{58D80062-7A6B-47B7-93BA-953D45C1CF1E}">
      <dgm:prSet phldrT="[Text]"/>
      <dgm:spPr/>
      <dgm:t>
        <a:bodyPr/>
        <a:lstStyle/>
        <a:p>
          <a:r>
            <a:rPr lang="en-NZ" dirty="0"/>
            <a:t>Cultural</a:t>
          </a:r>
        </a:p>
      </dgm:t>
    </dgm:pt>
    <dgm:pt modelId="{8D5BFB36-11A0-4790-BC31-B02AA8FBC8A1}" type="parTrans" cxnId="{99AEFA9A-28FA-45B8-B4B9-C2196317D388}">
      <dgm:prSet/>
      <dgm:spPr/>
      <dgm:t>
        <a:bodyPr/>
        <a:lstStyle/>
        <a:p>
          <a:endParaRPr lang="en-NZ"/>
        </a:p>
      </dgm:t>
    </dgm:pt>
    <dgm:pt modelId="{1C75D2C0-FB2B-4EF1-93F6-8C28399E6E70}" type="sibTrans" cxnId="{99AEFA9A-28FA-45B8-B4B9-C2196317D388}">
      <dgm:prSet/>
      <dgm:spPr/>
      <dgm:t>
        <a:bodyPr/>
        <a:lstStyle/>
        <a:p>
          <a:endParaRPr lang="en-NZ"/>
        </a:p>
      </dgm:t>
    </dgm:pt>
    <dgm:pt modelId="{53A4D730-C385-4A97-AA99-4ABB2B78557E}">
      <dgm:prSet phldrT="[Text]"/>
      <dgm:spPr/>
      <dgm:t>
        <a:bodyPr/>
        <a:lstStyle/>
        <a:p>
          <a:r>
            <a:rPr lang="en-GB" dirty="0">
              <a:latin typeface="Arial"/>
            </a:rPr>
            <a:t>Eg: recreation, tourism, and cultural and spiritual development</a:t>
          </a:r>
          <a:endParaRPr lang="en-NZ" dirty="0"/>
        </a:p>
      </dgm:t>
    </dgm:pt>
    <dgm:pt modelId="{DBC69826-E211-4AC3-8869-03E45BCF6A16}" type="parTrans" cxnId="{09DDEA76-6CD0-47E4-9486-68DC923A394E}">
      <dgm:prSet/>
      <dgm:spPr/>
      <dgm:t>
        <a:bodyPr/>
        <a:lstStyle/>
        <a:p>
          <a:endParaRPr lang="en-NZ"/>
        </a:p>
      </dgm:t>
    </dgm:pt>
    <dgm:pt modelId="{A86F4F76-B6F8-4537-9D29-965088322F2A}" type="sibTrans" cxnId="{09DDEA76-6CD0-47E4-9486-68DC923A394E}">
      <dgm:prSet/>
      <dgm:spPr/>
      <dgm:t>
        <a:bodyPr/>
        <a:lstStyle/>
        <a:p>
          <a:endParaRPr lang="en-NZ"/>
        </a:p>
      </dgm:t>
    </dgm:pt>
    <dgm:pt modelId="{EBADAA7F-E640-481D-AFEA-43B409605417}" type="pres">
      <dgm:prSet presAssocID="{C09069A9-A2DD-4F03-9100-85D5ADD9AB52}" presName="Name0" presStyleCnt="0">
        <dgm:presLayoutVars>
          <dgm:dir/>
        </dgm:presLayoutVars>
      </dgm:prSet>
      <dgm:spPr/>
    </dgm:pt>
    <dgm:pt modelId="{F40EBC42-1A08-4EEC-A1E7-A478DB9D38D6}" type="pres">
      <dgm:prSet presAssocID="{2392CC40-6ADC-4B1E-B03A-C149BC7A8A36}" presName="composite" presStyleCnt="0"/>
      <dgm:spPr/>
    </dgm:pt>
    <dgm:pt modelId="{33BC56E5-0761-4230-9490-D27E9B31D42E}" type="pres">
      <dgm:prSet presAssocID="{2392CC40-6ADC-4B1E-B03A-C149BC7A8A36}" presName="Accent" presStyleLbl="alignAcc1" presStyleIdx="0" presStyleCnt="4"/>
      <dgm:spPr/>
    </dgm:pt>
    <dgm:pt modelId="{007BBB21-E3F5-453F-A233-9E32CF437A9E}" type="pres">
      <dgm:prSet presAssocID="{2392CC40-6ADC-4B1E-B03A-C149BC7A8A36}" presName="Image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7CDA5ED-0448-4F8F-9F8F-7E3E93EC8B5E}" type="pres">
      <dgm:prSet presAssocID="{2392CC40-6ADC-4B1E-B03A-C149BC7A8A36}" presName="Child" presStyleLbl="revTx" presStyleIdx="0" presStyleCnt="4">
        <dgm:presLayoutVars>
          <dgm:bulletEnabled val="1"/>
        </dgm:presLayoutVars>
      </dgm:prSet>
      <dgm:spPr/>
    </dgm:pt>
    <dgm:pt modelId="{BA44F7F4-9CEF-4BB5-A61B-FDF6BA220B6C}" type="pres">
      <dgm:prSet presAssocID="{2392CC40-6ADC-4B1E-B03A-C149BC7A8A36}" presName="Parent" presStyleLbl="alignNode1" presStyleIdx="0" presStyleCnt="4">
        <dgm:presLayoutVars>
          <dgm:bulletEnabled val="1"/>
        </dgm:presLayoutVars>
      </dgm:prSet>
      <dgm:spPr/>
    </dgm:pt>
    <dgm:pt modelId="{54C4166A-8F70-4C31-B77C-EBF0B09120C8}" type="pres">
      <dgm:prSet presAssocID="{36613182-FA39-41BB-929B-EC06CE4B3106}" presName="sibTrans" presStyleCnt="0"/>
      <dgm:spPr/>
    </dgm:pt>
    <dgm:pt modelId="{49007EE1-C710-46E6-9E09-5C5F8FD569B1}" type="pres">
      <dgm:prSet presAssocID="{B9FAB559-400E-4C42-8980-E63AEBD7DAB8}" presName="composite" presStyleCnt="0"/>
      <dgm:spPr/>
    </dgm:pt>
    <dgm:pt modelId="{48D32680-6447-4F35-97A2-C6B30FD5546F}" type="pres">
      <dgm:prSet presAssocID="{B9FAB559-400E-4C42-8980-E63AEBD7DAB8}" presName="Accent" presStyleLbl="alignAcc1" presStyleIdx="1" presStyleCnt="4"/>
      <dgm:spPr/>
    </dgm:pt>
    <dgm:pt modelId="{A3C5A6C3-BF7E-4BEC-8C03-1FFA7316E7DB}" type="pres">
      <dgm:prSet presAssocID="{B9FAB559-400E-4C42-8980-E63AEBD7DAB8}" presName="Image" presStyleLbl="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5787429-A67A-45E3-965B-EF9FA7686AB7}" type="pres">
      <dgm:prSet presAssocID="{B9FAB559-400E-4C42-8980-E63AEBD7DAB8}" presName="Child" presStyleLbl="revTx" presStyleIdx="1" presStyleCnt="4">
        <dgm:presLayoutVars>
          <dgm:bulletEnabled val="1"/>
        </dgm:presLayoutVars>
      </dgm:prSet>
      <dgm:spPr/>
    </dgm:pt>
    <dgm:pt modelId="{0C597F31-AA48-486F-BBF9-EC427A1D6A10}" type="pres">
      <dgm:prSet presAssocID="{B9FAB559-400E-4C42-8980-E63AEBD7DAB8}" presName="Parent" presStyleLbl="alignNode1" presStyleIdx="1" presStyleCnt="4">
        <dgm:presLayoutVars>
          <dgm:bulletEnabled val="1"/>
        </dgm:presLayoutVars>
      </dgm:prSet>
      <dgm:spPr/>
    </dgm:pt>
    <dgm:pt modelId="{C1047B3B-4F8D-41FF-ACA1-49327D87870F}" type="pres">
      <dgm:prSet presAssocID="{84A9B9B0-10B1-40DC-879C-1956E30BFAA4}" presName="sibTrans" presStyleCnt="0"/>
      <dgm:spPr/>
    </dgm:pt>
    <dgm:pt modelId="{DF58512A-CC2D-4E54-9435-B4696F665E08}" type="pres">
      <dgm:prSet presAssocID="{667B3DB9-93C2-4629-BB4B-ED7128CCFE27}" presName="composite" presStyleCnt="0"/>
      <dgm:spPr/>
    </dgm:pt>
    <dgm:pt modelId="{D5FF44E3-2B56-417D-ADC1-B825CEB9A05F}" type="pres">
      <dgm:prSet presAssocID="{667B3DB9-93C2-4629-BB4B-ED7128CCFE27}" presName="Accent" presStyleLbl="alignAcc1" presStyleIdx="2" presStyleCnt="4"/>
      <dgm:spPr/>
    </dgm:pt>
    <dgm:pt modelId="{45B611E6-0018-4949-93B9-30C6041115E8}" type="pres">
      <dgm:prSet presAssocID="{667B3DB9-93C2-4629-BB4B-ED7128CCFE27}" presName="Image" presStyleLbl="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6DAED0B-4E52-4016-8B4C-530EDEDB6E41}" type="pres">
      <dgm:prSet presAssocID="{667B3DB9-93C2-4629-BB4B-ED7128CCFE27}" presName="Child" presStyleLbl="revTx" presStyleIdx="2" presStyleCnt="4">
        <dgm:presLayoutVars>
          <dgm:bulletEnabled val="1"/>
        </dgm:presLayoutVars>
      </dgm:prSet>
      <dgm:spPr/>
    </dgm:pt>
    <dgm:pt modelId="{4C3EFC01-0775-4A10-A6C9-B7DE319FA938}" type="pres">
      <dgm:prSet presAssocID="{667B3DB9-93C2-4629-BB4B-ED7128CCFE27}" presName="Parent" presStyleLbl="alignNode1" presStyleIdx="2" presStyleCnt="4">
        <dgm:presLayoutVars>
          <dgm:bulletEnabled val="1"/>
        </dgm:presLayoutVars>
      </dgm:prSet>
      <dgm:spPr/>
    </dgm:pt>
    <dgm:pt modelId="{8B754454-73EB-4880-92BE-DD0934AADF58}" type="pres">
      <dgm:prSet presAssocID="{46B43840-FA24-445C-8EDA-93D9D4F271E7}" presName="sibTrans" presStyleCnt="0"/>
      <dgm:spPr/>
    </dgm:pt>
    <dgm:pt modelId="{78D821F4-C1AC-450F-A5C7-DE5A4FED6489}" type="pres">
      <dgm:prSet presAssocID="{58D80062-7A6B-47B7-93BA-953D45C1CF1E}" presName="composite" presStyleCnt="0"/>
      <dgm:spPr/>
    </dgm:pt>
    <dgm:pt modelId="{A6B6A88B-E07E-4525-98CE-0250E67C714D}" type="pres">
      <dgm:prSet presAssocID="{58D80062-7A6B-47B7-93BA-953D45C1CF1E}" presName="Accent" presStyleLbl="alignAcc1" presStyleIdx="3" presStyleCnt="4"/>
      <dgm:spPr/>
    </dgm:pt>
    <dgm:pt modelId="{B1C5C6FF-A28C-4579-B568-957EA3EB7353}" type="pres">
      <dgm:prSet presAssocID="{58D80062-7A6B-47B7-93BA-953D45C1CF1E}" presName="Image" presStyleLbl="node1" presStyleIdx="3" presStyleCnt="4" custLinFactNeighborX="1127" custLinFactNeighborY="-89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4C43835C-DF7D-4D1B-883C-AEFBCFA0143D}" type="pres">
      <dgm:prSet presAssocID="{58D80062-7A6B-47B7-93BA-953D45C1CF1E}" presName="Child" presStyleLbl="revTx" presStyleIdx="3" presStyleCnt="4">
        <dgm:presLayoutVars>
          <dgm:bulletEnabled val="1"/>
        </dgm:presLayoutVars>
      </dgm:prSet>
      <dgm:spPr/>
    </dgm:pt>
    <dgm:pt modelId="{5352E57D-4903-4F14-AC5A-842A2A52D225}" type="pres">
      <dgm:prSet presAssocID="{58D80062-7A6B-47B7-93BA-953D45C1CF1E}" presName="Parent" presStyleLbl="alignNode1" presStyleIdx="3" presStyleCnt="4">
        <dgm:presLayoutVars>
          <dgm:bulletEnabled val="1"/>
        </dgm:presLayoutVars>
      </dgm:prSet>
      <dgm:spPr/>
    </dgm:pt>
  </dgm:ptLst>
  <dgm:cxnLst>
    <dgm:cxn modelId="{B9C3B35B-5798-4143-AD89-10AC754E40F9}" type="presOf" srcId="{2392CC40-6ADC-4B1E-B03A-C149BC7A8A36}" destId="{BA44F7F4-9CEF-4BB5-A61B-FDF6BA220B6C}" srcOrd="0" destOrd="0" presId="urn:microsoft.com/office/officeart/2008/layout/TitlePictureLineup"/>
    <dgm:cxn modelId="{0C33474F-49A3-4082-A602-A9072F434306}" type="presOf" srcId="{58D80062-7A6B-47B7-93BA-953D45C1CF1E}" destId="{5352E57D-4903-4F14-AC5A-842A2A52D225}" srcOrd="0" destOrd="0" presId="urn:microsoft.com/office/officeart/2008/layout/TitlePictureLineup"/>
    <dgm:cxn modelId="{09DDEA76-6CD0-47E4-9486-68DC923A394E}" srcId="{58D80062-7A6B-47B7-93BA-953D45C1CF1E}" destId="{53A4D730-C385-4A97-AA99-4ABB2B78557E}" srcOrd="0" destOrd="0" parTransId="{DBC69826-E211-4AC3-8869-03E45BCF6A16}" sibTransId="{A86F4F76-B6F8-4537-9D29-965088322F2A}"/>
    <dgm:cxn modelId="{2CC453B7-7354-4A37-986E-1C2113B2D734}" type="presOf" srcId="{8BA0C987-649E-4A16-900B-18FAE0349891}" destId="{A5787429-A67A-45E3-965B-EF9FA7686AB7}" srcOrd="0" destOrd="0" presId="urn:microsoft.com/office/officeart/2008/layout/TitlePictureLineup"/>
    <dgm:cxn modelId="{3C83D4E5-6BF6-4F35-926C-01E281541970}" srcId="{667B3DB9-93C2-4629-BB4B-ED7128CCFE27}" destId="{D42DC898-128F-4E22-B75D-34993D7CB2A2}" srcOrd="0" destOrd="0" parTransId="{83301AB7-C431-49AF-A783-9213C3C77120}" sibTransId="{45CC79D1-E148-4433-A2C9-2895B423FDDC}"/>
    <dgm:cxn modelId="{BC5C7D4A-08A7-41E4-A873-0529DD07EE62}" srcId="{B9FAB559-400E-4C42-8980-E63AEBD7DAB8}" destId="{8BA0C987-649E-4A16-900B-18FAE0349891}" srcOrd="0" destOrd="0" parTransId="{CF28E44C-886C-4098-850D-A59602AD8C74}" sibTransId="{D5F8EC8C-8928-472B-9287-816F3DB2649A}"/>
    <dgm:cxn modelId="{B7692975-1B64-4FD2-BF72-0211CB1AED15}" srcId="{C09069A9-A2DD-4F03-9100-85D5ADD9AB52}" destId="{667B3DB9-93C2-4629-BB4B-ED7128CCFE27}" srcOrd="2" destOrd="0" parTransId="{0D738183-3777-4467-B8A9-08EE02429463}" sibTransId="{46B43840-FA24-445C-8EDA-93D9D4F271E7}"/>
    <dgm:cxn modelId="{D1B623C9-3813-4D6A-99F9-37A0ABFD4922}" type="presOf" srcId="{667B3DB9-93C2-4629-BB4B-ED7128CCFE27}" destId="{4C3EFC01-0775-4A10-A6C9-B7DE319FA938}" srcOrd="0" destOrd="0" presId="urn:microsoft.com/office/officeart/2008/layout/TitlePictureLineup"/>
    <dgm:cxn modelId="{A521BC65-8F77-4458-80CD-BFD02AEDEDD4}" srcId="{C09069A9-A2DD-4F03-9100-85D5ADD9AB52}" destId="{B9FAB559-400E-4C42-8980-E63AEBD7DAB8}" srcOrd="1" destOrd="0" parTransId="{1BA19C67-BADB-4FF4-9116-B2A2B838B055}" sibTransId="{84A9B9B0-10B1-40DC-879C-1956E30BFAA4}"/>
    <dgm:cxn modelId="{697D85CF-A745-477A-A760-6B4115A8C788}" type="presOf" srcId="{B9FAB559-400E-4C42-8980-E63AEBD7DAB8}" destId="{0C597F31-AA48-486F-BBF9-EC427A1D6A10}" srcOrd="0" destOrd="0" presId="urn:microsoft.com/office/officeart/2008/layout/TitlePictureLineup"/>
    <dgm:cxn modelId="{F1FB5F2D-BC8B-4AB7-920D-89D08625D48F}" type="presOf" srcId="{53A4D730-C385-4A97-AA99-4ABB2B78557E}" destId="{4C43835C-DF7D-4D1B-883C-AEFBCFA0143D}" srcOrd="0" destOrd="0" presId="urn:microsoft.com/office/officeart/2008/layout/TitlePictureLineup"/>
    <dgm:cxn modelId="{1AAF6E69-EFB6-4C28-9F7F-E2AFA3A4B7CB}" type="presOf" srcId="{D42DC898-128F-4E22-B75D-34993D7CB2A2}" destId="{76DAED0B-4E52-4016-8B4C-530EDEDB6E41}" srcOrd="0" destOrd="0" presId="urn:microsoft.com/office/officeart/2008/layout/TitlePictureLineup"/>
    <dgm:cxn modelId="{BC27FF51-50CC-4C92-8903-3668496AAD8F}" srcId="{2392CC40-6ADC-4B1E-B03A-C149BC7A8A36}" destId="{A00AB902-768A-4FF8-A670-02AE11FDED40}" srcOrd="0" destOrd="0" parTransId="{F439B419-0F26-4A18-BA7A-38A56B221DBE}" sibTransId="{383C68B3-1E99-48D8-B1B0-BA0E24161C38}"/>
    <dgm:cxn modelId="{2E2D2B5E-45A3-41EF-83AA-7591B3A7B95A}" type="presOf" srcId="{C09069A9-A2DD-4F03-9100-85D5ADD9AB52}" destId="{EBADAA7F-E640-481D-AFEA-43B409605417}" srcOrd="0" destOrd="0" presId="urn:microsoft.com/office/officeart/2008/layout/TitlePictureLineup"/>
    <dgm:cxn modelId="{286F18D5-5CA1-411C-A5D5-CE6F936310A5}" type="presOf" srcId="{A00AB902-768A-4FF8-A670-02AE11FDED40}" destId="{47CDA5ED-0448-4F8F-9F8F-7E3E93EC8B5E}" srcOrd="0" destOrd="0" presId="urn:microsoft.com/office/officeart/2008/layout/TitlePictureLineup"/>
    <dgm:cxn modelId="{99AEFA9A-28FA-45B8-B4B9-C2196317D388}" srcId="{C09069A9-A2DD-4F03-9100-85D5ADD9AB52}" destId="{58D80062-7A6B-47B7-93BA-953D45C1CF1E}" srcOrd="3" destOrd="0" parTransId="{8D5BFB36-11A0-4790-BC31-B02AA8FBC8A1}" sibTransId="{1C75D2C0-FB2B-4EF1-93F6-8C28399E6E70}"/>
    <dgm:cxn modelId="{FB85F1EA-F38A-4D9C-A7CB-4A40147B1F70}" srcId="{C09069A9-A2DD-4F03-9100-85D5ADD9AB52}" destId="{2392CC40-6ADC-4B1E-B03A-C149BC7A8A36}" srcOrd="0" destOrd="0" parTransId="{D35B6A14-8052-4A40-BCCD-0F8C9FD0F3F8}" sibTransId="{36613182-FA39-41BB-929B-EC06CE4B3106}"/>
    <dgm:cxn modelId="{ABF7A0A4-FBF9-4628-8C92-30E23242E2FC}" type="presParOf" srcId="{EBADAA7F-E640-481D-AFEA-43B409605417}" destId="{F40EBC42-1A08-4EEC-A1E7-A478DB9D38D6}" srcOrd="0" destOrd="0" presId="urn:microsoft.com/office/officeart/2008/layout/TitlePictureLineup"/>
    <dgm:cxn modelId="{4E1DBAE3-60EA-4688-93E0-829C75BEA4B1}" type="presParOf" srcId="{F40EBC42-1A08-4EEC-A1E7-A478DB9D38D6}" destId="{33BC56E5-0761-4230-9490-D27E9B31D42E}" srcOrd="0" destOrd="0" presId="urn:microsoft.com/office/officeart/2008/layout/TitlePictureLineup"/>
    <dgm:cxn modelId="{01067711-C7CB-40DD-AA0B-9D5DDB768096}" type="presParOf" srcId="{F40EBC42-1A08-4EEC-A1E7-A478DB9D38D6}" destId="{007BBB21-E3F5-453F-A233-9E32CF437A9E}" srcOrd="1" destOrd="0" presId="urn:microsoft.com/office/officeart/2008/layout/TitlePictureLineup"/>
    <dgm:cxn modelId="{F8FA4382-40FD-4F40-A03F-A8C23DDC069F}" type="presParOf" srcId="{F40EBC42-1A08-4EEC-A1E7-A478DB9D38D6}" destId="{47CDA5ED-0448-4F8F-9F8F-7E3E93EC8B5E}" srcOrd="2" destOrd="0" presId="urn:microsoft.com/office/officeart/2008/layout/TitlePictureLineup"/>
    <dgm:cxn modelId="{F281C37A-5EAC-4BD3-BBAC-50D8F23B46CD}" type="presParOf" srcId="{F40EBC42-1A08-4EEC-A1E7-A478DB9D38D6}" destId="{BA44F7F4-9CEF-4BB5-A61B-FDF6BA220B6C}" srcOrd="3" destOrd="0" presId="urn:microsoft.com/office/officeart/2008/layout/TitlePictureLineup"/>
    <dgm:cxn modelId="{189200F9-3966-4DB7-B291-42F32E23FEBD}" type="presParOf" srcId="{EBADAA7F-E640-481D-AFEA-43B409605417}" destId="{54C4166A-8F70-4C31-B77C-EBF0B09120C8}" srcOrd="1" destOrd="0" presId="urn:microsoft.com/office/officeart/2008/layout/TitlePictureLineup"/>
    <dgm:cxn modelId="{BD6B4F7D-0FE9-416C-91C3-919F1D140953}" type="presParOf" srcId="{EBADAA7F-E640-481D-AFEA-43B409605417}" destId="{49007EE1-C710-46E6-9E09-5C5F8FD569B1}" srcOrd="2" destOrd="0" presId="urn:microsoft.com/office/officeart/2008/layout/TitlePictureLineup"/>
    <dgm:cxn modelId="{D8A7C2A0-9C50-4622-85E5-3F464CC95ED6}" type="presParOf" srcId="{49007EE1-C710-46E6-9E09-5C5F8FD569B1}" destId="{48D32680-6447-4F35-97A2-C6B30FD5546F}" srcOrd="0" destOrd="0" presId="urn:microsoft.com/office/officeart/2008/layout/TitlePictureLineup"/>
    <dgm:cxn modelId="{F1B71203-F3A4-49F6-B193-856FDCA79E7F}" type="presParOf" srcId="{49007EE1-C710-46E6-9E09-5C5F8FD569B1}" destId="{A3C5A6C3-BF7E-4BEC-8C03-1FFA7316E7DB}" srcOrd="1" destOrd="0" presId="urn:microsoft.com/office/officeart/2008/layout/TitlePictureLineup"/>
    <dgm:cxn modelId="{82656FCD-3CDD-4A46-8DAC-18B2E882F912}" type="presParOf" srcId="{49007EE1-C710-46E6-9E09-5C5F8FD569B1}" destId="{A5787429-A67A-45E3-965B-EF9FA7686AB7}" srcOrd="2" destOrd="0" presId="urn:microsoft.com/office/officeart/2008/layout/TitlePictureLineup"/>
    <dgm:cxn modelId="{B0F55416-9410-49B8-845B-78246EEEF5EA}" type="presParOf" srcId="{49007EE1-C710-46E6-9E09-5C5F8FD569B1}" destId="{0C597F31-AA48-486F-BBF9-EC427A1D6A10}" srcOrd="3" destOrd="0" presId="urn:microsoft.com/office/officeart/2008/layout/TitlePictureLineup"/>
    <dgm:cxn modelId="{61FC40A4-7064-4278-8FA1-8D8271BEB134}" type="presParOf" srcId="{EBADAA7F-E640-481D-AFEA-43B409605417}" destId="{C1047B3B-4F8D-41FF-ACA1-49327D87870F}" srcOrd="3" destOrd="0" presId="urn:microsoft.com/office/officeart/2008/layout/TitlePictureLineup"/>
    <dgm:cxn modelId="{241EE23C-CD31-4121-BC47-E6204D1AAE91}" type="presParOf" srcId="{EBADAA7F-E640-481D-AFEA-43B409605417}" destId="{DF58512A-CC2D-4E54-9435-B4696F665E08}" srcOrd="4" destOrd="0" presId="urn:microsoft.com/office/officeart/2008/layout/TitlePictureLineup"/>
    <dgm:cxn modelId="{B8DCEA6A-8375-4FB5-899A-AE7F6F90C1D0}" type="presParOf" srcId="{DF58512A-CC2D-4E54-9435-B4696F665E08}" destId="{D5FF44E3-2B56-417D-ADC1-B825CEB9A05F}" srcOrd="0" destOrd="0" presId="urn:microsoft.com/office/officeart/2008/layout/TitlePictureLineup"/>
    <dgm:cxn modelId="{7D455C97-026E-44F0-B096-AD6E0C3D7E30}" type="presParOf" srcId="{DF58512A-CC2D-4E54-9435-B4696F665E08}" destId="{45B611E6-0018-4949-93B9-30C6041115E8}" srcOrd="1" destOrd="0" presId="urn:microsoft.com/office/officeart/2008/layout/TitlePictureLineup"/>
    <dgm:cxn modelId="{4AAFD257-698F-45E5-86B1-3E3D30F730BF}" type="presParOf" srcId="{DF58512A-CC2D-4E54-9435-B4696F665E08}" destId="{76DAED0B-4E52-4016-8B4C-530EDEDB6E41}" srcOrd="2" destOrd="0" presId="urn:microsoft.com/office/officeart/2008/layout/TitlePictureLineup"/>
    <dgm:cxn modelId="{EF343AF4-4855-4C55-BAAA-5C1E16FEF1B7}" type="presParOf" srcId="{DF58512A-CC2D-4E54-9435-B4696F665E08}" destId="{4C3EFC01-0775-4A10-A6C9-B7DE319FA938}" srcOrd="3" destOrd="0" presId="urn:microsoft.com/office/officeart/2008/layout/TitlePictureLineup"/>
    <dgm:cxn modelId="{ADE44894-7F63-4AB6-A27F-2617F6B3E3E7}" type="presParOf" srcId="{EBADAA7F-E640-481D-AFEA-43B409605417}" destId="{8B754454-73EB-4880-92BE-DD0934AADF58}" srcOrd="5" destOrd="0" presId="urn:microsoft.com/office/officeart/2008/layout/TitlePictureLineup"/>
    <dgm:cxn modelId="{E6F76AE1-9FB5-49D4-848E-83AB1156983E}" type="presParOf" srcId="{EBADAA7F-E640-481D-AFEA-43B409605417}" destId="{78D821F4-C1AC-450F-A5C7-DE5A4FED6489}" srcOrd="6" destOrd="0" presId="urn:microsoft.com/office/officeart/2008/layout/TitlePictureLineup"/>
    <dgm:cxn modelId="{7C82A57C-0F99-4D1F-AC62-2B70A0C6F0CA}" type="presParOf" srcId="{78D821F4-C1AC-450F-A5C7-DE5A4FED6489}" destId="{A6B6A88B-E07E-4525-98CE-0250E67C714D}" srcOrd="0" destOrd="0" presId="urn:microsoft.com/office/officeart/2008/layout/TitlePictureLineup"/>
    <dgm:cxn modelId="{57461896-743D-44A6-ACD1-3950299778CE}" type="presParOf" srcId="{78D821F4-C1AC-450F-A5C7-DE5A4FED6489}" destId="{B1C5C6FF-A28C-4579-B568-957EA3EB7353}" srcOrd="1" destOrd="0" presId="urn:microsoft.com/office/officeart/2008/layout/TitlePictureLineup"/>
    <dgm:cxn modelId="{F4E556BE-264E-4635-82AC-9FDDB2F01ED9}" type="presParOf" srcId="{78D821F4-C1AC-450F-A5C7-DE5A4FED6489}" destId="{4C43835C-DF7D-4D1B-883C-AEFBCFA0143D}" srcOrd="2" destOrd="0" presId="urn:microsoft.com/office/officeart/2008/layout/TitlePictureLineup"/>
    <dgm:cxn modelId="{BF0C4270-606C-4E29-9FB9-F778DE572C0C}" type="presParOf" srcId="{78D821F4-C1AC-450F-A5C7-DE5A4FED6489}" destId="{5352E57D-4903-4F14-AC5A-842A2A52D225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4B8789-70F1-44DA-A98A-703353692FE0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NZ"/>
        </a:p>
      </dgm:t>
    </dgm:pt>
    <dgm:pt modelId="{C1117AFD-8DC5-4F51-8215-A2D5FB1D1BFA}">
      <dgm:prSet phldrT="[Text]"/>
      <dgm:spPr>
        <a:xfrm>
          <a:off x="318007" y="2223175"/>
          <a:ext cx="1928330" cy="192833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mi-NZ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Design of development </a:t>
          </a:r>
          <a:endParaRPr lang="en-NZ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EEF56163-2BD1-4601-8429-B0FFEBC6C7EF}" type="parTrans" cxnId="{3BD8F8FE-53DB-4DFC-B38C-9B61CA196F2C}">
      <dgm:prSet/>
      <dgm:spPr/>
      <dgm:t>
        <a:bodyPr/>
        <a:lstStyle/>
        <a:p>
          <a:endParaRPr lang="en-NZ"/>
        </a:p>
      </dgm:t>
    </dgm:pt>
    <dgm:pt modelId="{38503894-DB5A-4FC5-8E9F-9D54BA6D13AB}" type="sibTrans" cxnId="{3BD8F8FE-53DB-4DFC-B38C-9B61CA196F2C}">
      <dgm:prSet/>
      <dgm:spPr>
        <a:xfrm rot="12545">
          <a:off x="2303861" y="1804219"/>
          <a:ext cx="371441" cy="463350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NZ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54077F9E-0916-4310-8732-CCA0949A4FC7}">
      <dgm:prSet phldrT="[Text]"/>
      <dgm:spPr>
        <a:xfrm>
          <a:off x="318007" y="2223175"/>
          <a:ext cx="1928330" cy="192833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mi-NZ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Site assessment</a:t>
          </a:r>
          <a:endParaRPr lang="en-NZ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958B04C7-8619-4CA1-9CB8-BFB74EAB15A6}" type="parTrans" cxnId="{39E4B511-64EA-4725-B798-5829F74F3DFA}">
      <dgm:prSet/>
      <dgm:spPr/>
      <dgm:t>
        <a:bodyPr/>
        <a:lstStyle/>
        <a:p>
          <a:endParaRPr lang="en-NZ"/>
        </a:p>
      </dgm:t>
    </dgm:pt>
    <dgm:pt modelId="{F91341B4-6009-4D15-9845-AC23BDDCE31E}" type="sibTrans" cxnId="{39E4B511-64EA-4725-B798-5829F74F3DFA}">
      <dgm:prSet/>
      <dgm:spPr/>
      <dgm:t>
        <a:bodyPr/>
        <a:lstStyle/>
        <a:p>
          <a:endParaRPr lang="en-NZ"/>
        </a:p>
      </dgm:t>
    </dgm:pt>
    <dgm:pt modelId="{100AE3CC-823A-49BE-BC1E-1597C3B37E61}">
      <dgm:prSet phldrT="[Text]"/>
      <dgm:spPr>
        <a:xfrm>
          <a:off x="3307591" y="2234085"/>
          <a:ext cx="1928330" cy="192833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mi-NZ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Distributed devices</a:t>
          </a:r>
          <a:endParaRPr lang="en-NZ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91D883BA-9706-4276-9D5A-6284FC4B0000}" type="parTrans" cxnId="{28ED43DC-DF49-4962-ACCA-D21A05306507}">
      <dgm:prSet/>
      <dgm:spPr/>
      <dgm:t>
        <a:bodyPr/>
        <a:lstStyle/>
        <a:p>
          <a:endParaRPr lang="en-NZ"/>
        </a:p>
      </dgm:t>
    </dgm:pt>
    <dgm:pt modelId="{93A2C98C-BD29-43ED-BA4B-A5A7D5D5B15B}" type="sibTrans" cxnId="{28ED43DC-DF49-4962-ACCA-D21A05306507}">
      <dgm:prSet/>
      <dgm:spPr>
        <a:xfrm rot="8387">
          <a:off x="5293446" y="1813288"/>
          <a:ext cx="371440" cy="463350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NZ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17FA2907-2E19-494F-9596-54C19A6C0E9A}">
      <dgm:prSet phldrT="[Text]"/>
      <dgm:spPr>
        <a:xfrm>
          <a:off x="3307591" y="2234085"/>
          <a:ext cx="1928330" cy="192833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mi-NZ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Hydrology</a:t>
          </a:r>
          <a:endParaRPr lang="en-NZ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EE66ECF0-BE03-4D57-96DB-462D3539F914}" type="parTrans" cxnId="{AB4930A7-3DF4-47D3-81AC-DF5E80CC0178}">
      <dgm:prSet/>
      <dgm:spPr/>
      <dgm:t>
        <a:bodyPr/>
        <a:lstStyle/>
        <a:p>
          <a:endParaRPr lang="en-NZ"/>
        </a:p>
      </dgm:t>
    </dgm:pt>
    <dgm:pt modelId="{C86F4D57-8468-4C88-8D98-B604396EA51D}" type="sibTrans" cxnId="{AB4930A7-3DF4-47D3-81AC-DF5E80CC0178}">
      <dgm:prSet/>
      <dgm:spPr/>
      <dgm:t>
        <a:bodyPr/>
        <a:lstStyle/>
        <a:p>
          <a:endParaRPr lang="en-NZ"/>
        </a:p>
      </dgm:t>
    </dgm:pt>
    <dgm:pt modelId="{D8CCAAFB-B672-4EBD-89A1-6AE5B9810704}">
      <dgm:prSet phldrT="[Text]"/>
      <dgm:spPr>
        <a:xfrm>
          <a:off x="6297176" y="2241379"/>
          <a:ext cx="1928330" cy="192833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mi-NZ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Catchment scale devices</a:t>
          </a:r>
          <a:endParaRPr lang="en-NZ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B5D847BE-487D-4960-960D-FDE7AF1DC6EF}" type="parTrans" cxnId="{F1F3116B-42D3-47BB-BB03-4FA2008A75E3}">
      <dgm:prSet/>
      <dgm:spPr/>
      <dgm:t>
        <a:bodyPr/>
        <a:lstStyle/>
        <a:p>
          <a:endParaRPr lang="en-NZ"/>
        </a:p>
      </dgm:t>
    </dgm:pt>
    <dgm:pt modelId="{5ECF7700-9E54-4E79-9B5C-32F4E7F27BC9}" type="sibTrans" cxnId="{F1F3116B-42D3-47BB-BB03-4FA2008A75E3}">
      <dgm:prSet/>
      <dgm:spPr/>
      <dgm:t>
        <a:bodyPr/>
        <a:lstStyle/>
        <a:p>
          <a:endParaRPr lang="en-NZ"/>
        </a:p>
      </dgm:t>
    </dgm:pt>
    <dgm:pt modelId="{3CD4CD0A-25EE-460A-8B40-ABA17843EDA0}">
      <dgm:prSet phldrT="[Text]"/>
      <dgm:spPr>
        <a:xfrm>
          <a:off x="6297176" y="2241379"/>
          <a:ext cx="1928330" cy="192833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mi-NZ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Community </a:t>
          </a:r>
          <a:endParaRPr lang="en-NZ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22A95D5D-1DA8-430F-9901-341700B94212}" type="parTrans" cxnId="{5732735E-7230-4506-8778-3EBDE893C68F}">
      <dgm:prSet/>
      <dgm:spPr/>
      <dgm:t>
        <a:bodyPr/>
        <a:lstStyle/>
        <a:p>
          <a:endParaRPr lang="en-NZ"/>
        </a:p>
      </dgm:t>
    </dgm:pt>
    <dgm:pt modelId="{79552024-5AB3-4180-90D4-097954A2830D}" type="sibTrans" cxnId="{5732735E-7230-4506-8778-3EBDE893C68F}">
      <dgm:prSet/>
      <dgm:spPr/>
      <dgm:t>
        <a:bodyPr/>
        <a:lstStyle/>
        <a:p>
          <a:endParaRPr lang="en-NZ"/>
        </a:p>
      </dgm:t>
    </dgm:pt>
    <dgm:pt modelId="{455215EC-7CB7-4B8D-B372-8331E2ACEBB3}">
      <dgm:prSet phldrT="[Text]"/>
      <dgm:spPr>
        <a:xfrm>
          <a:off x="6297176" y="2241379"/>
          <a:ext cx="1928330" cy="192833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mi-NZ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Amenity</a:t>
          </a:r>
          <a:endParaRPr lang="en-NZ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2BA677F0-EC29-413F-8F23-A67AA114FDA0}" type="parTrans" cxnId="{2EAE5173-85A9-40CB-9BD4-B1A0A68501C9}">
      <dgm:prSet/>
      <dgm:spPr/>
      <dgm:t>
        <a:bodyPr/>
        <a:lstStyle/>
        <a:p>
          <a:endParaRPr lang="en-NZ"/>
        </a:p>
      </dgm:t>
    </dgm:pt>
    <dgm:pt modelId="{EE943968-1CA1-485F-8DBD-A617F0E1506B}" type="sibTrans" cxnId="{2EAE5173-85A9-40CB-9BD4-B1A0A68501C9}">
      <dgm:prSet/>
      <dgm:spPr/>
      <dgm:t>
        <a:bodyPr/>
        <a:lstStyle/>
        <a:p>
          <a:endParaRPr lang="en-NZ"/>
        </a:p>
      </dgm:t>
    </dgm:pt>
    <dgm:pt modelId="{F04AC0F9-8E28-4C5C-AF4E-6A57590EC950}">
      <dgm:prSet phldrT="[Text]"/>
      <dgm:spPr>
        <a:xfrm>
          <a:off x="318007" y="2223175"/>
          <a:ext cx="1928330" cy="192833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mi-NZ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Site analysis</a:t>
          </a:r>
          <a:endParaRPr lang="en-NZ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DD72CE6C-C406-4D53-8542-5E5113EBBC1A}" type="parTrans" cxnId="{2D482A95-C36F-4613-824C-985367C558C2}">
      <dgm:prSet/>
      <dgm:spPr/>
      <dgm:t>
        <a:bodyPr/>
        <a:lstStyle/>
        <a:p>
          <a:endParaRPr lang="en-NZ"/>
        </a:p>
      </dgm:t>
    </dgm:pt>
    <dgm:pt modelId="{D2FDD0AA-B96E-4C84-922E-6F033D797C2F}" type="sibTrans" cxnId="{2D482A95-C36F-4613-824C-985367C558C2}">
      <dgm:prSet/>
      <dgm:spPr/>
      <dgm:t>
        <a:bodyPr/>
        <a:lstStyle/>
        <a:p>
          <a:endParaRPr lang="en-NZ"/>
        </a:p>
      </dgm:t>
    </dgm:pt>
    <dgm:pt modelId="{D5BC1732-F55F-478C-9478-4A255853DCDF}">
      <dgm:prSet phldrT="[Text]"/>
      <dgm:spPr>
        <a:xfrm>
          <a:off x="318007" y="2223175"/>
          <a:ext cx="1928330" cy="192833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mi-NZ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Concept design</a:t>
          </a:r>
          <a:endParaRPr lang="en-NZ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9CF5B8A2-C544-4DCE-8DBE-4B7F892704F0}" type="parTrans" cxnId="{602024D5-BEF1-49AD-9D63-2F351DD03DC3}">
      <dgm:prSet/>
      <dgm:spPr/>
      <dgm:t>
        <a:bodyPr/>
        <a:lstStyle/>
        <a:p>
          <a:endParaRPr lang="en-NZ"/>
        </a:p>
      </dgm:t>
    </dgm:pt>
    <dgm:pt modelId="{69A73C1F-1AE5-4C67-922E-20C4B8A2F4EA}" type="sibTrans" cxnId="{602024D5-BEF1-49AD-9D63-2F351DD03DC3}">
      <dgm:prSet/>
      <dgm:spPr/>
      <dgm:t>
        <a:bodyPr/>
        <a:lstStyle/>
        <a:p>
          <a:endParaRPr lang="en-NZ"/>
        </a:p>
      </dgm:t>
    </dgm:pt>
    <dgm:pt modelId="{6CBAD0A7-A00A-45A0-8B1F-9B2A78C4CA5A}">
      <dgm:prSet phldrT="[Text]"/>
      <dgm:spPr>
        <a:xfrm>
          <a:off x="3307591" y="2234085"/>
          <a:ext cx="1928330" cy="192833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mi-NZ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Contaminants</a:t>
          </a:r>
          <a:endParaRPr lang="en-NZ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2F4EF15-246D-42C1-89B8-D8F4B3B365CC}" type="parTrans" cxnId="{09DA0EE1-8BE5-4138-B68B-CC55F3A80659}">
      <dgm:prSet/>
      <dgm:spPr/>
      <dgm:t>
        <a:bodyPr/>
        <a:lstStyle/>
        <a:p>
          <a:endParaRPr lang="en-NZ"/>
        </a:p>
      </dgm:t>
    </dgm:pt>
    <dgm:pt modelId="{7A2C8980-2B18-47A7-BB8F-A7B0838F4CF4}" type="sibTrans" cxnId="{09DA0EE1-8BE5-4138-B68B-CC55F3A80659}">
      <dgm:prSet/>
      <dgm:spPr/>
      <dgm:t>
        <a:bodyPr/>
        <a:lstStyle/>
        <a:p>
          <a:endParaRPr lang="en-NZ"/>
        </a:p>
      </dgm:t>
    </dgm:pt>
    <dgm:pt modelId="{DB1B1D32-7098-4F7E-8B78-80DBE5F7F6A9}" type="pres">
      <dgm:prSet presAssocID="{1E4B8789-70F1-44DA-A98A-703353692FE0}" presName="Name0" presStyleCnt="0">
        <dgm:presLayoutVars>
          <dgm:dir/>
          <dgm:resizeHandles val="exact"/>
        </dgm:presLayoutVars>
      </dgm:prSet>
      <dgm:spPr/>
    </dgm:pt>
    <dgm:pt modelId="{A6F0609A-DEE4-40AB-B74E-E870E70D6789}" type="pres">
      <dgm:prSet presAssocID="{C1117AFD-8DC5-4F51-8215-A2D5FB1D1BFA}" presName="composite" presStyleCnt="0"/>
      <dgm:spPr/>
    </dgm:pt>
    <dgm:pt modelId="{10473DF1-1B1C-4288-9B1E-DBCDE04785B8}" type="pres">
      <dgm:prSet presAssocID="{C1117AFD-8DC5-4F51-8215-A2D5FB1D1BFA}" presName="imagSh" presStyleLbl="bgImgPlace1" presStyleIdx="0" presStyleCnt="3" custScaleY="171743"/>
      <dgm:spPr>
        <a:xfrm>
          <a:off x="4093" y="374456"/>
          <a:ext cx="1928330" cy="331177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262C73C5-D85A-43F8-AD4E-9015A020C0E7}" type="pres">
      <dgm:prSet presAssocID="{C1117AFD-8DC5-4F51-8215-A2D5FB1D1BFA}" presName="txNode" presStyleLbl="node1" presStyleIdx="0" presStyleCnt="3">
        <dgm:presLayoutVars>
          <dgm:bulletEnabled val="1"/>
        </dgm:presLayoutVars>
      </dgm:prSet>
      <dgm:spPr/>
    </dgm:pt>
    <dgm:pt modelId="{821DD23F-C5B5-460B-A703-E04E8704B415}" type="pres">
      <dgm:prSet presAssocID="{38503894-DB5A-4FC5-8E9F-9D54BA6D13AB}" presName="sibTrans" presStyleLbl="sibTrans2D1" presStyleIdx="0" presStyleCnt="2"/>
      <dgm:spPr/>
    </dgm:pt>
    <dgm:pt modelId="{13233023-5EE0-4A19-ACD1-25A7DCEB03AD}" type="pres">
      <dgm:prSet presAssocID="{38503894-DB5A-4FC5-8E9F-9D54BA6D13AB}" presName="connTx" presStyleLbl="sibTrans2D1" presStyleIdx="0" presStyleCnt="2"/>
      <dgm:spPr/>
    </dgm:pt>
    <dgm:pt modelId="{7DD0D7E0-F2CB-46B6-8DFC-8DEE8B0393CA}" type="pres">
      <dgm:prSet presAssocID="{100AE3CC-823A-49BE-BC1E-1597C3B37E61}" presName="composite" presStyleCnt="0"/>
      <dgm:spPr/>
    </dgm:pt>
    <dgm:pt modelId="{78CF1A8C-65E1-464F-B4EE-B614DA928DDE}" type="pres">
      <dgm:prSet presAssocID="{100AE3CC-823A-49BE-BC1E-1597C3B37E61}" presName="imagSh" presStyleLbl="bgImgPlace1" presStyleIdx="1" presStyleCnt="3" custScaleY="174006"/>
      <dgm:spPr>
        <a:xfrm>
          <a:off x="2993677" y="363547"/>
          <a:ext cx="1928330" cy="335541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103C3C78-B175-4BEF-9D52-447C2B0DCBCE}" type="pres">
      <dgm:prSet presAssocID="{100AE3CC-823A-49BE-BC1E-1597C3B37E61}" presName="txNode" presStyleLbl="node1" presStyleIdx="1" presStyleCnt="3">
        <dgm:presLayoutVars>
          <dgm:bulletEnabled val="1"/>
        </dgm:presLayoutVars>
      </dgm:prSet>
      <dgm:spPr/>
    </dgm:pt>
    <dgm:pt modelId="{4B804DCC-7187-4F1B-8B7B-096DD88B9636}" type="pres">
      <dgm:prSet presAssocID="{93A2C98C-BD29-43ED-BA4B-A5A7D5D5B15B}" presName="sibTrans" presStyleLbl="sibTrans2D1" presStyleIdx="1" presStyleCnt="2"/>
      <dgm:spPr/>
    </dgm:pt>
    <dgm:pt modelId="{5FF79066-93E3-431D-A458-2FDAE13EE4E9}" type="pres">
      <dgm:prSet presAssocID="{93A2C98C-BD29-43ED-BA4B-A5A7D5D5B15B}" presName="connTx" presStyleLbl="sibTrans2D1" presStyleIdx="1" presStyleCnt="2"/>
      <dgm:spPr/>
    </dgm:pt>
    <dgm:pt modelId="{8B131065-BD71-4117-82AA-6AA5F5466141}" type="pres">
      <dgm:prSet presAssocID="{D8CCAAFB-B672-4EBD-89A1-6AE5B9810704}" presName="composite" presStyleCnt="0"/>
      <dgm:spPr/>
    </dgm:pt>
    <dgm:pt modelId="{8FCC2A4D-3154-4078-9392-8864F04ACBD3}" type="pres">
      <dgm:prSet presAssocID="{D8CCAAFB-B672-4EBD-89A1-6AE5B9810704}" presName="imagSh" presStyleLbl="bgImgPlace1" presStyleIdx="2" presStyleCnt="3" custScaleY="175519"/>
      <dgm:spPr>
        <a:xfrm>
          <a:off x="5983262" y="356253"/>
          <a:ext cx="1928330" cy="338458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698D2794-3ED2-45B0-8212-C3EE60F40F32}" type="pres">
      <dgm:prSet presAssocID="{D8CCAAFB-B672-4EBD-89A1-6AE5B9810704}" presName="txNode" presStyleLbl="node1" presStyleIdx="2" presStyleCnt="3">
        <dgm:presLayoutVars>
          <dgm:bulletEnabled val="1"/>
        </dgm:presLayoutVars>
      </dgm:prSet>
      <dgm:spPr/>
    </dgm:pt>
  </dgm:ptLst>
  <dgm:cxnLst>
    <dgm:cxn modelId="{DED7BC59-ABC0-4D82-AC94-149ED8661928}" type="presOf" srcId="{1E4B8789-70F1-44DA-A98A-703353692FE0}" destId="{DB1B1D32-7098-4F7E-8B78-80DBE5F7F6A9}" srcOrd="0" destOrd="0" presId="urn:microsoft.com/office/officeart/2005/8/layout/hProcess10"/>
    <dgm:cxn modelId="{858864A2-CB50-4981-AA9D-865A89D15D52}" type="presOf" srcId="{100AE3CC-823A-49BE-BC1E-1597C3B37E61}" destId="{103C3C78-B175-4BEF-9D52-447C2B0DCBCE}" srcOrd="0" destOrd="0" presId="urn:microsoft.com/office/officeart/2005/8/layout/hProcess10"/>
    <dgm:cxn modelId="{0FF9F303-2726-43A6-811B-4D8AA324DED9}" type="presOf" srcId="{D8CCAAFB-B672-4EBD-89A1-6AE5B9810704}" destId="{698D2794-3ED2-45B0-8212-C3EE60F40F32}" srcOrd="0" destOrd="0" presId="urn:microsoft.com/office/officeart/2005/8/layout/hProcess10"/>
    <dgm:cxn modelId="{09DA0EE1-8BE5-4138-B68B-CC55F3A80659}" srcId="{100AE3CC-823A-49BE-BC1E-1597C3B37E61}" destId="{6CBAD0A7-A00A-45A0-8B1F-9B2A78C4CA5A}" srcOrd="1" destOrd="0" parTransId="{82F4EF15-246D-42C1-89B8-D8F4B3B365CC}" sibTransId="{7A2C8980-2B18-47A7-BB8F-A7B0838F4CF4}"/>
    <dgm:cxn modelId="{78A9CD64-8BAE-48A4-82E4-CC8D5A6FC465}" type="presOf" srcId="{93A2C98C-BD29-43ED-BA4B-A5A7D5D5B15B}" destId="{5FF79066-93E3-431D-A458-2FDAE13EE4E9}" srcOrd="1" destOrd="0" presId="urn:microsoft.com/office/officeart/2005/8/layout/hProcess10"/>
    <dgm:cxn modelId="{389166D3-11CB-4C12-8888-F9A8C50C3AEA}" type="presOf" srcId="{38503894-DB5A-4FC5-8E9F-9D54BA6D13AB}" destId="{13233023-5EE0-4A19-ACD1-25A7DCEB03AD}" srcOrd="1" destOrd="0" presId="urn:microsoft.com/office/officeart/2005/8/layout/hProcess10"/>
    <dgm:cxn modelId="{106630D6-176D-4222-BCB7-9A0BA5AED8E1}" type="presOf" srcId="{D5BC1732-F55F-478C-9478-4A255853DCDF}" destId="{262C73C5-D85A-43F8-AD4E-9015A020C0E7}" srcOrd="0" destOrd="3" presId="urn:microsoft.com/office/officeart/2005/8/layout/hProcess10"/>
    <dgm:cxn modelId="{E3346613-E28D-4599-BF5F-A76FAD79DD71}" type="presOf" srcId="{93A2C98C-BD29-43ED-BA4B-A5A7D5D5B15B}" destId="{4B804DCC-7187-4F1B-8B7B-096DD88B9636}" srcOrd="0" destOrd="0" presId="urn:microsoft.com/office/officeart/2005/8/layout/hProcess10"/>
    <dgm:cxn modelId="{5732735E-7230-4506-8778-3EBDE893C68F}" srcId="{D8CCAAFB-B672-4EBD-89A1-6AE5B9810704}" destId="{3CD4CD0A-25EE-460A-8B40-ABA17843EDA0}" srcOrd="0" destOrd="0" parTransId="{22A95D5D-1DA8-430F-9901-341700B94212}" sibTransId="{79552024-5AB3-4180-90D4-097954A2830D}"/>
    <dgm:cxn modelId="{602024D5-BEF1-49AD-9D63-2F351DD03DC3}" srcId="{C1117AFD-8DC5-4F51-8215-A2D5FB1D1BFA}" destId="{D5BC1732-F55F-478C-9478-4A255853DCDF}" srcOrd="2" destOrd="0" parTransId="{9CF5B8A2-C544-4DCE-8DBE-4B7F892704F0}" sibTransId="{69A73C1F-1AE5-4C67-922E-20C4B8A2F4EA}"/>
    <dgm:cxn modelId="{F1F3116B-42D3-47BB-BB03-4FA2008A75E3}" srcId="{1E4B8789-70F1-44DA-A98A-703353692FE0}" destId="{D8CCAAFB-B672-4EBD-89A1-6AE5B9810704}" srcOrd="2" destOrd="0" parTransId="{B5D847BE-487D-4960-960D-FDE7AF1DC6EF}" sibTransId="{5ECF7700-9E54-4E79-9B5C-32F4E7F27BC9}"/>
    <dgm:cxn modelId="{3BD8F8FE-53DB-4DFC-B38C-9B61CA196F2C}" srcId="{1E4B8789-70F1-44DA-A98A-703353692FE0}" destId="{C1117AFD-8DC5-4F51-8215-A2D5FB1D1BFA}" srcOrd="0" destOrd="0" parTransId="{EEF56163-2BD1-4601-8429-B0FFEBC6C7EF}" sibTransId="{38503894-DB5A-4FC5-8E9F-9D54BA6D13AB}"/>
    <dgm:cxn modelId="{0D0CD677-EB0C-4F59-AE05-8D9EF6983D3D}" type="presOf" srcId="{F04AC0F9-8E28-4C5C-AF4E-6A57590EC950}" destId="{262C73C5-D85A-43F8-AD4E-9015A020C0E7}" srcOrd="0" destOrd="2" presId="urn:microsoft.com/office/officeart/2005/8/layout/hProcess10"/>
    <dgm:cxn modelId="{7809728E-A1C6-4E77-A5D2-6CCAC6ED105A}" type="presOf" srcId="{17FA2907-2E19-494F-9596-54C19A6C0E9A}" destId="{103C3C78-B175-4BEF-9D52-447C2B0DCBCE}" srcOrd="0" destOrd="1" presId="urn:microsoft.com/office/officeart/2005/8/layout/hProcess10"/>
    <dgm:cxn modelId="{2EAE5173-85A9-40CB-9BD4-B1A0A68501C9}" srcId="{D8CCAAFB-B672-4EBD-89A1-6AE5B9810704}" destId="{455215EC-7CB7-4B8D-B372-8331E2ACEBB3}" srcOrd="1" destOrd="0" parTransId="{2BA677F0-EC29-413F-8F23-A67AA114FDA0}" sibTransId="{EE943968-1CA1-485F-8DBD-A617F0E1506B}"/>
    <dgm:cxn modelId="{39E4B511-64EA-4725-B798-5829F74F3DFA}" srcId="{C1117AFD-8DC5-4F51-8215-A2D5FB1D1BFA}" destId="{54077F9E-0916-4310-8732-CCA0949A4FC7}" srcOrd="0" destOrd="0" parTransId="{958B04C7-8619-4CA1-9CB8-BFB74EAB15A6}" sibTransId="{F91341B4-6009-4D15-9845-AC23BDDCE31E}"/>
    <dgm:cxn modelId="{0E8F46B3-6617-4DCC-997F-F9D02F123FF1}" type="presOf" srcId="{C1117AFD-8DC5-4F51-8215-A2D5FB1D1BFA}" destId="{262C73C5-D85A-43F8-AD4E-9015A020C0E7}" srcOrd="0" destOrd="0" presId="urn:microsoft.com/office/officeart/2005/8/layout/hProcess10"/>
    <dgm:cxn modelId="{28ED43DC-DF49-4962-ACCA-D21A05306507}" srcId="{1E4B8789-70F1-44DA-A98A-703353692FE0}" destId="{100AE3CC-823A-49BE-BC1E-1597C3B37E61}" srcOrd="1" destOrd="0" parTransId="{91D883BA-9706-4276-9D5A-6284FC4B0000}" sibTransId="{93A2C98C-BD29-43ED-BA4B-A5A7D5D5B15B}"/>
    <dgm:cxn modelId="{AB4930A7-3DF4-47D3-81AC-DF5E80CC0178}" srcId="{100AE3CC-823A-49BE-BC1E-1597C3B37E61}" destId="{17FA2907-2E19-494F-9596-54C19A6C0E9A}" srcOrd="0" destOrd="0" parTransId="{EE66ECF0-BE03-4D57-96DB-462D3539F914}" sibTransId="{C86F4D57-8468-4C88-8D98-B604396EA51D}"/>
    <dgm:cxn modelId="{80E145A2-A1D7-46AB-A5AD-9146328E924A}" type="presOf" srcId="{455215EC-7CB7-4B8D-B372-8331E2ACEBB3}" destId="{698D2794-3ED2-45B0-8212-C3EE60F40F32}" srcOrd="0" destOrd="2" presId="urn:microsoft.com/office/officeart/2005/8/layout/hProcess10"/>
    <dgm:cxn modelId="{2D482A95-C36F-4613-824C-985367C558C2}" srcId="{C1117AFD-8DC5-4F51-8215-A2D5FB1D1BFA}" destId="{F04AC0F9-8E28-4C5C-AF4E-6A57590EC950}" srcOrd="1" destOrd="0" parTransId="{DD72CE6C-C406-4D53-8542-5E5113EBBC1A}" sibTransId="{D2FDD0AA-B96E-4C84-922E-6F033D797C2F}"/>
    <dgm:cxn modelId="{CE734851-7D5A-490F-8E25-AA3E770E0BAC}" type="presOf" srcId="{3CD4CD0A-25EE-460A-8B40-ABA17843EDA0}" destId="{698D2794-3ED2-45B0-8212-C3EE60F40F32}" srcOrd="0" destOrd="1" presId="urn:microsoft.com/office/officeart/2005/8/layout/hProcess10"/>
    <dgm:cxn modelId="{D1E1E394-44D7-4CB0-8278-D7EF719A8ABB}" type="presOf" srcId="{6CBAD0A7-A00A-45A0-8B1F-9B2A78C4CA5A}" destId="{103C3C78-B175-4BEF-9D52-447C2B0DCBCE}" srcOrd="0" destOrd="2" presId="urn:microsoft.com/office/officeart/2005/8/layout/hProcess10"/>
    <dgm:cxn modelId="{A5F7A611-3E6C-4E11-BD61-FA9948F5A7F4}" type="presOf" srcId="{38503894-DB5A-4FC5-8E9F-9D54BA6D13AB}" destId="{821DD23F-C5B5-460B-A703-E04E8704B415}" srcOrd="0" destOrd="0" presId="urn:microsoft.com/office/officeart/2005/8/layout/hProcess10"/>
    <dgm:cxn modelId="{22080C85-BB76-460A-BCAA-DA30F6947BDA}" type="presOf" srcId="{54077F9E-0916-4310-8732-CCA0949A4FC7}" destId="{262C73C5-D85A-43F8-AD4E-9015A020C0E7}" srcOrd="0" destOrd="1" presId="urn:microsoft.com/office/officeart/2005/8/layout/hProcess10"/>
    <dgm:cxn modelId="{3FA45944-C6BF-4E0F-A4E1-14F2799CC3B8}" type="presParOf" srcId="{DB1B1D32-7098-4F7E-8B78-80DBE5F7F6A9}" destId="{A6F0609A-DEE4-40AB-B74E-E870E70D6789}" srcOrd="0" destOrd="0" presId="urn:microsoft.com/office/officeart/2005/8/layout/hProcess10"/>
    <dgm:cxn modelId="{6C76343C-9B10-4C81-B702-FD17E1622F70}" type="presParOf" srcId="{A6F0609A-DEE4-40AB-B74E-E870E70D6789}" destId="{10473DF1-1B1C-4288-9B1E-DBCDE04785B8}" srcOrd="0" destOrd="0" presId="urn:microsoft.com/office/officeart/2005/8/layout/hProcess10"/>
    <dgm:cxn modelId="{24C21740-77A9-4797-9AAB-31EE979780C2}" type="presParOf" srcId="{A6F0609A-DEE4-40AB-B74E-E870E70D6789}" destId="{262C73C5-D85A-43F8-AD4E-9015A020C0E7}" srcOrd="1" destOrd="0" presId="urn:microsoft.com/office/officeart/2005/8/layout/hProcess10"/>
    <dgm:cxn modelId="{6678A0CD-1487-492D-AE2E-CE9E3A8BD343}" type="presParOf" srcId="{DB1B1D32-7098-4F7E-8B78-80DBE5F7F6A9}" destId="{821DD23F-C5B5-460B-A703-E04E8704B415}" srcOrd="1" destOrd="0" presId="urn:microsoft.com/office/officeart/2005/8/layout/hProcess10"/>
    <dgm:cxn modelId="{0D8C8A4C-4ED0-4009-863E-94E3C6E69FA5}" type="presParOf" srcId="{821DD23F-C5B5-460B-A703-E04E8704B415}" destId="{13233023-5EE0-4A19-ACD1-25A7DCEB03AD}" srcOrd="0" destOrd="0" presId="urn:microsoft.com/office/officeart/2005/8/layout/hProcess10"/>
    <dgm:cxn modelId="{68B3EE5F-D009-4A01-B29F-5903ED90886D}" type="presParOf" srcId="{DB1B1D32-7098-4F7E-8B78-80DBE5F7F6A9}" destId="{7DD0D7E0-F2CB-46B6-8DFC-8DEE8B0393CA}" srcOrd="2" destOrd="0" presId="urn:microsoft.com/office/officeart/2005/8/layout/hProcess10"/>
    <dgm:cxn modelId="{B1FDAA5B-63C5-4EA5-84A6-BEA91FB60F96}" type="presParOf" srcId="{7DD0D7E0-F2CB-46B6-8DFC-8DEE8B0393CA}" destId="{78CF1A8C-65E1-464F-B4EE-B614DA928DDE}" srcOrd="0" destOrd="0" presId="urn:microsoft.com/office/officeart/2005/8/layout/hProcess10"/>
    <dgm:cxn modelId="{95970B00-EBFF-4A3A-A2DF-A855629D8B29}" type="presParOf" srcId="{7DD0D7E0-F2CB-46B6-8DFC-8DEE8B0393CA}" destId="{103C3C78-B175-4BEF-9D52-447C2B0DCBCE}" srcOrd="1" destOrd="0" presId="urn:microsoft.com/office/officeart/2005/8/layout/hProcess10"/>
    <dgm:cxn modelId="{76A28076-1359-416A-B3B4-89A1B2CC3C55}" type="presParOf" srcId="{DB1B1D32-7098-4F7E-8B78-80DBE5F7F6A9}" destId="{4B804DCC-7187-4F1B-8B7B-096DD88B9636}" srcOrd="3" destOrd="0" presId="urn:microsoft.com/office/officeart/2005/8/layout/hProcess10"/>
    <dgm:cxn modelId="{5B92F355-6FCD-4811-93D5-6C34DE476ED9}" type="presParOf" srcId="{4B804DCC-7187-4F1B-8B7B-096DD88B9636}" destId="{5FF79066-93E3-431D-A458-2FDAE13EE4E9}" srcOrd="0" destOrd="0" presId="urn:microsoft.com/office/officeart/2005/8/layout/hProcess10"/>
    <dgm:cxn modelId="{7CB58B9B-BACF-4A38-9882-8CAC12CD1637}" type="presParOf" srcId="{DB1B1D32-7098-4F7E-8B78-80DBE5F7F6A9}" destId="{8B131065-BD71-4117-82AA-6AA5F5466141}" srcOrd="4" destOrd="0" presId="urn:microsoft.com/office/officeart/2005/8/layout/hProcess10"/>
    <dgm:cxn modelId="{DD2DBD6F-BAD9-42F6-9050-EE3F04922465}" type="presParOf" srcId="{8B131065-BD71-4117-82AA-6AA5F5466141}" destId="{8FCC2A4D-3154-4078-9392-8864F04ACBD3}" srcOrd="0" destOrd="0" presId="urn:microsoft.com/office/officeart/2005/8/layout/hProcess10"/>
    <dgm:cxn modelId="{25EDD51E-B616-41E5-A7AA-15832CFCD724}" type="presParOf" srcId="{8B131065-BD71-4117-82AA-6AA5F5466141}" destId="{698D2794-3ED2-45B0-8212-C3EE60F40F32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BDE190-41D6-45B9-9BD3-D0915F749C9D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NZ"/>
        </a:p>
      </dgm:t>
    </dgm:pt>
    <dgm:pt modelId="{BA181FA4-7AD1-4C6D-AEDF-EABCA8482549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mi-NZ" dirty="0"/>
            <a:t>permeable paving</a:t>
          </a:r>
          <a:endParaRPr lang="en-NZ" dirty="0"/>
        </a:p>
      </dgm:t>
    </dgm:pt>
    <dgm:pt modelId="{E3DAF8C5-5D23-46E8-94B5-757C6596B3D7}" type="parTrans" cxnId="{2133AF22-4A84-464A-A52E-B9C0A203A7F7}">
      <dgm:prSet/>
      <dgm:spPr/>
      <dgm:t>
        <a:bodyPr/>
        <a:lstStyle/>
        <a:p>
          <a:endParaRPr lang="en-NZ"/>
        </a:p>
      </dgm:t>
    </dgm:pt>
    <dgm:pt modelId="{980C75BB-1D24-4261-9F97-E3557305E67E}" type="sibTrans" cxnId="{2133AF22-4A84-464A-A52E-B9C0A203A7F7}">
      <dgm:prSet/>
      <dgm:spPr/>
      <dgm:t>
        <a:bodyPr/>
        <a:lstStyle/>
        <a:p>
          <a:endParaRPr lang="en-NZ"/>
        </a:p>
      </dgm:t>
    </dgm:pt>
    <dgm:pt modelId="{0A20E698-10E7-4E12-BC83-692F8A989E00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mi-NZ" dirty="0"/>
            <a:t>rainwater tanks</a:t>
          </a:r>
          <a:endParaRPr lang="en-NZ" dirty="0"/>
        </a:p>
      </dgm:t>
    </dgm:pt>
    <dgm:pt modelId="{66D07BA7-BECE-43D4-90AF-8B586AABE9D1}" type="parTrans" cxnId="{0CD52768-33DD-4EB3-BB04-4B74B56ADDD6}">
      <dgm:prSet/>
      <dgm:spPr/>
      <dgm:t>
        <a:bodyPr/>
        <a:lstStyle/>
        <a:p>
          <a:endParaRPr lang="en-NZ"/>
        </a:p>
      </dgm:t>
    </dgm:pt>
    <dgm:pt modelId="{2AAC6CB8-924E-4D4D-A830-70ED0BA6498A}" type="sibTrans" cxnId="{0CD52768-33DD-4EB3-BB04-4B74B56ADDD6}">
      <dgm:prSet/>
      <dgm:spPr/>
      <dgm:t>
        <a:bodyPr/>
        <a:lstStyle/>
        <a:p>
          <a:endParaRPr lang="en-NZ"/>
        </a:p>
      </dgm:t>
    </dgm:pt>
    <dgm:pt modelId="{266AD611-DB0F-481E-8DB7-A79AB07BE1EA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mi-NZ" dirty="0"/>
            <a:t>swales</a:t>
          </a:r>
          <a:endParaRPr lang="en-NZ" dirty="0"/>
        </a:p>
      </dgm:t>
    </dgm:pt>
    <dgm:pt modelId="{8B384170-2594-4805-B3E8-BBA0993C84C7}" type="parTrans" cxnId="{A1BF3D24-98CE-4302-BDCF-213943075071}">
      <dgm:prSet/>
      <dgm:spPr/>
      <dgm:t>
        <a:bodyPr/>
        <a:lstStyle/>
        <a:p>
          <a:endParaRPr lang="en-NZ"/>
        </a:p>
      </dgm:t>
    </dgm:pt>
    <dgm:pt modelId="{46C4F8AE-AE87-450E-AE4C-B2A485CAC7A1}" type="sibTrans" cxnId="{A1BF3D24-98CE-4302-BDCF-213943075071}">
      <dgm:prSet/>
      <dgm:spPr/>
      <dgm:t>
        <a:bodyPr/>
        <a:lstStyle/>
        <a:p>
          <a:endParaRPr lang="en-NZ"/>
        </a:p>
      </dgm:t>
    </dgm:pt>
    <dgm:pt modelId="{C1C4B094-01E5-4DD2-B91B-8AFABA955F58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mi-NZ" dirty="0"/>
            <a:t>streams</a:t>
          </a:r>
          <a:endParaRPr lang="en-NZ" dirty="0"/>
        </a:p>
      </dgm:t>
    </dgm:pt>
    <dgm:pt modelId="{6A3DCDCF-8281-4255-86F0-733A02728B6A}" type="parTrans" cxnId="{F9A07982-63A1-42C7-85D1-A78341CD934B}">
      <dgm:prSet/>
      <dgm:spPr/>
      <dgm:t>
        <a:bodyPr/>
        <a:lstStyle/>
        <a:p>
          <a:endParaRPr lang="en-NZ"/>
        </a:p>
      </dgm:t>
    </dgm:pt>
    <dgm:pt modelId="{8769DA6A-D62D-46EC-82D8-BF0E9462DFD4}" type="sibTrans" cxnId="{F9A07982-63A1-42C7-85D1-A78341CD934B}">
      <dgm:prSet/>
      <dgm:spPr/>
      <dgm:t>
        <a:bodyPr/>
        <a:lstStyle/>
        <a:p>
          <a:endParaRPr lang="en-NZ"/>
        </a:p>
      </dgm:t>
    </dgm:pt>
    <dgm:pt modelId="{9BFC95DB-D895-4826-A033-B11193F0188E}" type="pres">
      <dgm:prSet presAssocID="{31BDE190-41D6-45B9-9BD3-D0915F749C9D}" presName="linear" presStyleCnt="0">
        <dgm:presLayoutVars>
          <dgm:dir/>
          <dgm:resizeHandles val="exact"/>
        </dgm:presLayoutVars>
      </dgm:prSet>
      <dgm:spPr/>
    </dgm:pt>
    <dgm:pt modelId="{32BF3882-36ED-453C-9AC0-C04FAA8A7F91}" type="pres">
      <dgm:prSet presAssocID="{C1C4B094-01E5-4DD2-B91B-8AFABA955F58}" presName="comp" presStyleCnt="0"/>
      <dgm:spPr/>
    </dgm:pt>
    <dgm:pt modelId="{62CAF6B8-0A14-4FB9-ADA0-823A617ED91D}" type="pres">
      <dgm:prSet presAssocID="{C1C4B094-01E5-4DD2-B91B-8AFABA955F58}" presName="box" presStyleLbl="node1" presStyleIdx="0" presStyleCnt="4"/>
      <dgm:spPr/>
    </dgm:pt>
    <dgm:pt modelId="{7580A5B0-79BB-4FCD-B95E-981D21A06E83}" type="pres">
      <dgm:prSet presAssocID="{C1C4B094-01E5-4DD2-B91B-8AFABA955F58}" presName="img" presStyleLbl="fgImgPlace1" presStyleIdx="0" presStyleCnt="4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</dgm:pt>
    <dgm:pt modelId="{EC014E41-A399-45B4-8089-6D3F84E6ED6A}" type="pres">
      <dgm:prSet presAssocID="{C1C4B094-01E5-4DD2-B91B-8AFABA955F58}" presName="text" presStyleLbl="node1" presStyleIdx="0" presStyleCnt="4">
        <dgm:presLayoutVars>
          <dgm:bulletEnabled val="1"/>
        </dgm:presLayoutVars>
      </dgm:prSet>
      <dgm:spPr/>
    </dgm:pt>
    <dgm:pt modelId="{D738AB52-9BA3-4660-A0B5-685B03DD5884}" type="pres">
      <dgm:prSet presAssocID="{8769DA6A-D62D-46EC-82D8-BF0E9462DFD4}" presName="spacer" presStyleCnt="0"/>
      <dgm:spPr/>
    </dgm:pt>
    <dgm:pt modelId="{6A787F77-7EA0-4F2F-9D7B-3F7054EB6673}" type="pres">
      <dgm:prSet presAssocID="{BA181FA4-7AD1-4C6D-AEDF-EABCA8482549}" presName="comp" presStyleCnt="0"/>
      <dgm:spPr/>
    </dgm:pt>
    <dgm:pt modelId="{A72B5C78-90D6-4EEB-91F9-B14CCEB799D5}" type="pres">
      <dgm:prSet presAssocID="{BA181FA4-7AD1-4C6D-AEDF-EABCA8482549}" presName="box" presStyleLbl="node1" presStyleIdx="1" presStyleCnt="4"/>
      <dgm:spPr/>
    </dgm:pt>
    <dgm:pt modelId="{54FDA664-1BAD-4E8B-88A3-BEE9A33C3308}" type="pres">
      <dgm:prSet presAssocID="{BA181FA4-7AD1-4C6D-AEDF-EABCA8482549}" presName="img" presStyleLbl="fgImgPlace1" presStyleIdx="1" presStyleCnt="4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</dgm:pt>
    <dgm:pt modelId="{6A0F5211-2D37-4C27-8A8F-A439921CB0CF}" type="pres">
      <dgm:prSet presAssocID="{BA181FA4-7AD1-4C6D-AEDF-EABCA8482549}" presName="text" presStyleLbl="node1" presStyleIdx="1" presStyleCnt="4">
        <dgm:presLayoutVars>
          <dgm:bulletEnabled val="1"/>
        </dgm:presLayoutVars>
      </dgm:prSet>
      <dgm:spPr/>
    </dgm:pt>
    <dgm:pt modelId="{1EC7811E-96CC-4200-9453-DD8B58E2900D}" type="pres">
      <dgm:prSet presAssocID="{980C75BB-1D24-4261-9F97-E3557305E67E}" presName="spacer" presStyleCnt="0"/>
      <dgm:spPr/>
    </dgm:pt>
    <dgm:pt modelId="{E403632A-EFD5-48B7-AB3A-A1183D581FE2}" type="pres">
      <dgm:prSet presAssocID="{0A20E698-10E7-4E12-BC83-692F8A989E00}" presName="comp" presStyleCnt="0"/>
      <dgm:spPr/>
    </dgm:pt>
    <dgm:pt modelId="{FC47B612-E2AD-48CA-8EFD-9CA209871F30}" type="pres">
      <dgm:prSet presAssocID="{0A20E698-10E7-4E12-BC83-692F8A989E00}" presName="box" presStyleLbl="node1" presStyleIdx="2" presStyleCnt="4"/>
      <dgm:spPr/>
    </dgm:pt>
    <dgm:pt modelId="{4EE70A88-0A81-49FC-9652-C5B0AB4E13D9}" type="pres">
      <dgm:prSet presAssocID="{0A20E698-10E7-4E12-BC83-692F8A989E00}" presName="img" presStyleLbl="fgImgPlace1" presStyleIdx="2" presStyleCnt="4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</dgm:pt>
    <dgm:pt modelId="{777BA0A8-A760-42ED-AF64-063AEBF747CC}" type="pres">
      <dgm:prSet presAssocID="{0A20E698-10E7-4E12-BC83-692F8A989E00}" presName="text" presStyleLbl="node1" presStyleIdx="2" presStyleCnt="4">
        <dgm:presLayoutVars>
          <dgm:bulletEnabled val="1"/>
        </dgm:presLayoutVars>
      </dgm:prSet>
      <dgm:spPr/>
    </dgm:pt>
    <dgm:pt modelId="{42DAAA54-7BE2-4D13-B4C8-ECC9F8AA9E26}" type="pres">
      <dgm:prSet presAssocID="{2AAC6CB8-924E-4D4D-A830-70ED0BA6498A}" presName="spacer" presStyleCnt="0"/>
      <dgm:spPr/>
    </dgm:pt>
    <dgm:pt modelId="{34237857-8E50-414C-BDC5-F9E575AE103D}" type="pres">
      <dgm:prSet presAssocID="{266AD611-DB0F-481E-8DB7-A79AB07BE1EA}" presName="comp" presStyleCnt="0"/>
      <dgm:spPr/>
    </dgm:pt>
    <dgm:pt modelId="{D022F6A9-B489-44B5-9C56-0D4091644549}" type="pres">
      <dgm:prSet presAssocID="{266AD611-DB0F-481E-8DB7-A79AB07BE1EA}" presName="box" presStyleLbl="node1" presStyleIdx="3" presStyleCnt="4"/>
      <dgm:spPr/>
    </dgm:pt>
    <dgm:pt modelId="{B5D138BE-DF07-4C83-8D52-126BAF05BA65}" type="pres">
      <dgm:prSet presAssocID="{266AD611-DB0F-481E-8DB7-A79AB07BE1EA}" presName="img" presStyleLbl="fgImgPlace1" presStyleIdx="3" presStyleCnt="4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</dgm:pt>
    <dgm:pt modelId="{367ED682-27F1-4C29-A9E8-9072EB378A2D}" type="pres">
      <dgm:prSet presAssocID="{266AD611-DB0F-481E-8DB7-A79AB07BE1EA}" presName="text" presStyleLbl="node1" presStyleIdx="3" presStyleCnt="4">
        <dgm:presLayoutVars>
          <dgm:bulletEnabled val="1"/>
        </dgm:presLayoutVars>
      </dgm:prSet>
      <dgm:spPr/>
    </dgm:pt>
  </dgm:ptLst>
  <dgm:cxnLst>
    <dgm:cxn modelId="{6FFAF045-F15D-45AA-B43D-AE33673FCEB3}" type="presOf" srcId="{C1C4B094-01E5-4DD2-B91B-8AFABA955F58}" destId="{EC014E41-A399-45B4-8089-6D3F84E6ED6A}" srcOrd="1" destOrd="0" presId="urn:microsoft.com/office/officeart/2005/8/layout/vList4"/>
    <dgm:cxn modelId="{53FE2722-DE18-41F7-932E-2373A0446D0D}" type="presOf" srcId="{31BDE190-41D6-45B9-9BD3-D0915F749C9D}" destId="{9BFC95DB-D895-4826-A033-B11193F0188E}" srcOrd="0" destOrd="0" presId="urn:microsoft.com/office/officeart/2005/8/layout/vList4"/>
    <dgm:cxn modelId="{0CD52768-33DD-4EB3-BB04-4B74B56ADDD6}" srcId="{31BDE190-41D6-45B9-9BD3-D0915F749C9D}" destId="{0A20E698-10E7-4E12-BC83-692F8A989E00}" srcOrd="2" destOrd="0" parTransId="{66D07BA7-BECE-43D4-90AF-8B586AABE9D1}" sibTransId="{2AAC6CB8-924E-4D4D-A830-70ED0BA6498A}"/>
    <dgm:cxn modelId="{2133AF22-4A84-464A-A52E-B9C0A203A7F7}" srcId="{31BDE190-41D6-45B9-9BD3-D0915F749C9D}" destId="{BA181FA4-7AD1-4C6D-AEDF-EABCA8482549}" srcOrd="1" destOrd="0" parTransId="{E3DAF8C5-5D23-46E8-94B5-757C6596B3D7}" sibTransId="{980C75BB-1D24-4261-9F97-E3557305E67E}"/>
    <dgm:cxn modelId="{10471473-9B76-44F9-BD51-4991C019CDFF}" type="presOf" srcId="{266AD611-DB0F-481E-8DB7-A79AB07BE1EA}" destId="{367ED682-27F1-4C29-A9E8-9072EB378A2D}" srcOrd="1" destOrd="0" presId="urn:microsoft.com/office/officeart/2005/8/layout/vList4"/>
    <dgm:cxn modelId="{88EDFF97-3767-469F-A179-22B96F5A828A}" type="presOf" srcId="{0A20E698-10E7-4E12-BC83-692F8A989E00}" destId="{FC47B612-E2AD-48CA-8EFD-9CA209871F30}" srcOrd="0" destOrd="0" presId="urn:microsoft.com/office/officeart/2005/8/layout/vList4"/>
    <dgm:cxn modelId="{7EA08E4A-7A7A-49F2-9658-A1E351054998}" type="presOf" srcId="{BA181FA4-7AD1-4C6D-AEDF-EABCA8482549}" destId="{A72B5C78-90D6-4EEB-91F9-B14CCEB799D5}" srcOrd="0" destOrd="0" presId="urn:microsoft.com/office/officeart/2005/8/layout/vList4"/>
    <dgm:cxn modelId="{38241140-9364-441A-97B2-3B42A756FD7F}" type="presOf" srcId="{0A20E698-10E7-4E12-BC83-692F8A989E00}" destId="{777BA0A8-A760-42ED-AF64-063AEBF747CC}" srcOrd="1" destOrd="0" presId="urn:microsoft.com/office/officeart/2005/8/layout/vList4"/>
    <dgm:cxn modelId="{C8FD7C07-7AEA-406D-9E44-6969627BDA57}" type="presOf" srcId="{C1C4B094-01E5-4DD2-B91B-8AFABA955F58}" destId="{62CAF6B8-0A14-4FB9-ADA0-823A617ED91D}" srcOrd="0" destOrd="0" presId="urn:microsoft.com/office/officeart/2005/8/layout/vList4"/>
    <dgm:cxn modelId="{A1BF3D24-98CE-4302-BDCF-213943075071}" srcId="{31BDE190-41D6-45B9-9BD3-D0915F749C9D}" destId="{266AD611-DB0F-481E-8DB7-A79AB07BE1EA}" srcOrd="3" destOrd="0" parTransId="{8B384170-2594-4805-B3E8-BBA0993C84C7}" sibTransId="{46C4F8AE-AE87-450E-AE4C-B2A485CAC7A1}"/>
    <dgm:cxn modelId="{5B1B1CC7-9997-468E-B876-8E35E075A6A8}" type="presOf" srcId="{266AD611-DB0F-481E-8DB7-A79AB07BE1EA}" destId="{D022F6A9-B489-44B5-9C56-0D4091644549}" srcOrd="0" destOrd="0" presId="urn:microsoft.com/office/officeart/2005/8/layout/vList4"/>
    <dgm:cxn modelId="{F9A07982-63A1-42C7-85D1-A78341CD934B}" srcId="{31BDE190-41D6-45B9-9BD3-D0915F749C9D}" destId="{C1C4B094-01E5-4DD2-B91B-8AFABA955F58}" srcOrd="0" destOrd="0" parTransId="{6A3DCDCF-8281-4255-86F0-733A02728B6A}" sibTransId="{8769DA6A-D62D-46EC-82D8-BF0E9462DFD4}"/>
    <dgm:cxn modelId="{ED4A4AC7-763F-47CE-9714-0A7C6BA2A4FE}" type="presOf" srcId="{BA181FA4-7AD1-4C6D-AEDF-EABCA8482549}" destId="{6A0F5211-2D37-4C27-8A8F-A439921CB0CF}" srcOrd="1" destOrd="0" presId="urn:microsoft.com/office/officeart/2005/8/layout/vList4"/>
    <dgm:cxn modelId="{3AC0A904-B1BC-4F87-8A9E-1B1F4130E986}" type="presParOf" srcId="{9BFC95DB-D895-4826-A033-B11193F0188E}" destId="{32BF3882-36ED-453C-9AC0-C04FAA8A7F91}" srcOrd="0" destOrd="0" presId="urn:microsoft.com/office/officeart/2005/8/layout/vList4"/>
    <dgm:cxn modelId="{773A5E6F-8F58-43F6-A31F-73BD44BBC455}" type="presParOf" srcId="{32BF3882-36ED-453C-9AC0-C04FAA8A7F91}" destId="{62CAF6B8-0A14-4FB9-ADA0-823A617ED91D}" srcOrd="0" destOrd="0" presId="urn:microsoft.com/office/officeart/2005/8/layout/vList4"/>
    <dgm:cxn modelId="{DDEE6C3B-E420-41AF-807D-57F6BF293D3C}" type="presParOf" srcId="{32BF3882-36ED-453C-9AC0-C04FAA8A7F91}" destId="{7580A5B0-79BB-4FCD-B95E-981D21A06E83}" srcOrd="1" destOrd="0" presId="urn:microsoft.com/office/officeart/2005/8/layout/vList4"/>
    <dgm:cxn modelId="{84BF56AD-4DFD-41FF-8431-A46E93B1FB2B}" type="presParOf" srcId="{32BF3882-36ED-453C-9AC0-C04FAA8A7F91}" destId="{EC014E41-A399-45B4-8089-6D3F84E6ED6A}" srcOrd="2" destOrd="0" presId="urn:microsoft.com/office/officeart/2005/8/layout/vList4"/>
    <dgm:cxn modelId="{CEFB464C-FEEA-45A5-B842-161BF09B0922}" type="presParOf" srcId="{9BFC95DB-D895-4826-A033-B11193F0188E}" destId="{D738AB52-9BA3-4660-A0B5-685B03DD5884}" srcOrd="1" destOrd="0" presId="urn:microsoft.com/office/officeart/2005/8/layout/vList4"/>
    <dgm:cxn modelId="{98096B2F-9C80-415C-AA8E-81DE0E1CFE17}" type="presParOf" srcId="{9BFC95DB-D895-4826-A033-B11193F0188E}" destId="{6A787F77-7EA0-4F2F-9D7B-3F7054EB6673}" srcOrd="2" destOrd="0" presId="urn:microsoft.com/office/officeart/2005/8/layout/vList4"/>
    <dgm:cxn modelId="{902B7E76-54F2-4E11-AF74-8B3A8FEB2684}" type="presParOf" srcId="{6A787F77-7EA0-4F2F-9D7B-3F7054EB6673}" destId="{A72B5C78-90D6-4EEB-91F9-B14CCEB799D5}" srcOrd="0" destOrd="0" presId="urn:microsoft.com/office/officeart/2005/8/layout/vList4"/>
    <dgm:cxn modelId="{B709AB25-2DA6-421E-B907-EAF71B5D2960}" type="presParOf" srcId="{6A787F77-7EA0-4F2F-9D7B-3F7054EB6673}" destId="{54FDA664-1BAD-4E8B-88A3-BEE9A33C3308}" srcOrd="1" destOrd="0" presId="urn:microsoft.com/office/officeart/2005/8/layout/vList4"/>
    <dgm:cxn modelId="{B3965538-5C9A-4EBD-823F-60DF52A34F88}" type="presParOf" srcId="{6A787F77-7EA0-4F2F-9D7B-3F7054EB6673}" destId="{6A0F5211-2D37-4C27-8A8F-A439921CB0CF}" srcOrd="2" destOrd="0" presId="urn:microsoft.com/office/officeart/2005/8/layout/vList4"/>
    <dgm:cxn modelId="{9CE2E58F-6FC8-4128-877B-2834CAB97121}" type="presParOf" srcId="{9BFC95DB-D895-4826-A033-B11193F0188E}" destId="{1EC7811E-96CC-4200-9453-DD8B58E2900D}" srcOrd="3" destOrd="0" presId="urn:microsoft.com/office/officeart/2005/8/layout/vList4"/>
    <dgm:cxn modelId="{53A9C7CF-B60E-41EC-B688-243DE8132E60}" type="presParOf" srcId="{9BFC95DB-D895-4826-A033-B11193F0188E}" destId="{E403632A-EFD5-48B7-AB3A-A1183D581FE2}" srcOrd="4" destOrd="0" presId="urn:microsoft.com/office/officeart/2005/8/layout/vList4"/>
    <dgm:cxn modelId="{E2B9986F-596D-474C-AC2E-046526CDDF40}" type="presParOf" srcId="{E403632A-EFD5-48B7-AB3A-A1183D581FE2}" destId="{FC47B612-E2AD-48CA-8EFD-9CA209871F30}" srcOrd="0" destOrd="0" presId="urn:microsoft.com/office/officeart/2005/8/layout/vList4"/>
    <dgm:cxn modelId="{B1F41B1A-A922-497A-B7B4-9AE54F33C582}" type="presParOf" srcId="{E403632A-EFD5-48B7-AB3A-A1183D581FE2}" destId="{4EE70A88-0A81-49FC-9652-C5B0AB4E13D9}" srcOrd="1" destOrd="0" presId="urn:microsoft.com/office/officeart/2005/8/layout/vList4"/>
    <dgm:cxn modelId="{81163091-240B-4CEB-BDFF-02692C7ACF72}" type="presParOf" srcId="{E403632A-EFD5-48B7-AB3A-A1183D581FE2}" destId="{777BA0A8-A760-42ED-AF64-063AEBF747CC}" srcOrd="2" destOrd="0" presId="urn:microsoft.com/office/officeart/2005/8/layout/vList4"/>
    <dgm:cxn modelId="{35588B9B-0315-41CA-863E-00A46153E336}" type="presParOf" srcId="{9BFC95DB-D895-4826-A033-B11193F0188E}" destId="{42DAAA54-7BE2-4D13-B4C8-ECC9F8AA9E26}" srcOrd="5" destOrd="0" presId="urn:microsoft.com/office/officeart/2005/8/layout/vList4"/>
    <dgm:cxn modelId="{5EA6C2AA-FFD2-44B4-B824-4EDDAB0208ED}" type="presParOf" srcId="{9BFC95DB-D895-4826-A033-B11193F0188E}" destId="{34237857-8E50-414C-BDC5-F9E575AE103D}" srcOrd="6" destOrd="0" presId="urn:microsoft.com/office/officeart/2005/8/layout/vList4"/>
    <dgm:cxn modelId="{8383FA62-80AA-4BD1-9876-30C8531F5B68}" type="presParOf" srcId="{34237857-8E50-414C-BDC5-F9E575AE103D}" destId="{D022F6A9-B489-44B5-9C56-0D4091644549}" srcOrd="0" destOrd="0" presId="urn:microsoft.com/office/officeart/2005/8/layout/vList4"/>
    <dgm:cxn modelId="{DB01012B-3C01-4840-98F5-B9E81AB92FCC}" type="presParOf" srcId="{34237857-8E50-414C-BDC5-F9E575AE103D}" destId="{B5D138BE-DF07-4C83-8D52-126BAF05BA65}" srcOrd="1" destOrd="0" presId="urn:microsoft.com/office/officeart/2005/8/layout/vList4"/>
    <dgm:cxn modelId="{BDE5C692-852F-40CA-AE0C-1EF766232F08}" type="presParOf" srcId="{34237857-8E50-414C-BDC5-F9E575AE103D}" destId="{367ED682-27F1-4C29-A9E8-9072EB378A2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1BDE190-41D6-45B9-9BD3-D0915F749C9D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NZ"/>
        </a:p>
      </dgm:t>
    </dgm:pt>
    <dgm:pt modelId="{BA181FA4-7AD1-4C6D-AEDF-EABCA8482549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mi-NZ" sz="3300" dirty="0"/>
            <a:t>tree pits</a:t>
          </a:r>
          <a:endParaRPr lang="en-NZ" sz="3300" dirty="0"/>
        </a:p>
      </dgm:t>
    </dgm:pt>
    <dgm:pt modelId="{E3DAF8C5-5D23-46E8-94B5-757C6596B3D7}" type="parTrans" cxnId="{2133AF22-4A84-464A-A52E-B9C0A203A7F7}">
      <dgm:prSet/>
      <dgm:spPr/>
      <dgm:t>
        <a:bodyPr/>
        <a:lstStyle/>
        <a:p>
          <a:endParaRPr lang="en-NZ"/>
        </a:p>
      </dgm:t>
    </dgm:pt>
    <dgm:pt modelId="{980C75BB-1D24-4261-9F97-E3557305E67E}" type="sibTrans" cxnId="{2133AF22-4A84-464A-A52E-B9C0A203A7F7}">
      <dgm:prSet/>
      <dgm:spPr/>
      <dgm:t>
        <a:bodyPr/>
        <a:lstStyle/>
        <a:p>
          <a:endParaRPr lang="en-NZ"/>
        </a:p>
      </dgm:t>
    </dgm:pt>
    <dgm:pt modelId="{0A20E698-10E7-4E12-BC83-692F8A989E00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mi-NZ" sz="3300" dirty="0"/>
            <a:t>wetlands</a:t>
          </a:r>
          <a:endParaRPr lang="en-NZ" sz="3300" dirty="0"/>
        </a:p>
      </dgm:t>
    </dgm:pt>
    <dgm:pt modelId="{66D07BA7-BECE-43D4-90AF-8B586AABE9D1}" type="parTrans" cxnId="{0CD52768-33DD-4EB3-BB04-4B74B56ADDD6}">
      <dgm:prSet/>
      <dgm:spPr/>
      <dgm:t>
        <a:bodyPr/>
        <a:lstStyle/>
        <a:p>
          <a:endParaRPr lang="en-NZ"/>
        </a:p>
      </dgm:t>
    </dgm:pt>
    <dgm:pt modelId="{2AAC6CB8-924E-4D4D-A830-70ED0BA6498A}" type="sibTrans" cxnId="{0CD52768-33DD-4EB3-BB04-4B74B56ADDD6}">
      <dgm:prSet/>
      <dgm:spPr/>
      <dgm:t>
        <a:bodyPr/>
        <a:lstStyle/>
        <a:p>
          <a:endParaRPr lang="en-NZ"/>
        </a:p>
      </dgm:t>
    </dgm:pt>
    <dgm:pt modelId="{266AD611-DB0F-481E-8DB7-A79AB07BE1EA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mi-NZ" sz="3300" dirty="0"/>
            <a:t>living rooves</a:t>
          </a:r>
          <a:endParaRPr lang="en-NZ" sz="3300" dirty="0"/>
        </a:p>
      </dgm:t>
    </dgm:pt>
    <dgm:pt modelId="{8B384170-2594-4805-B3E8-BBA0993C84C7}" type="parTrans" cxnId="{A1BF3D24-98CE-4302-BDCF-213943075071}">
      <dgm:prSet/>
      <dgm:spPr/>
      <dgm:t>
        <a:bodyPr/>
        <a:lstStyle/>
        <a:p>
          <a:endParaRPr lang="en-NZ"/>
        </a:p>
      </dgm:t>
    </dgm:pt>
    <dgm:pt modelId="{46C4F8AE-AE87-450E-AE4C-B2A485CAC7A1}" type="sibTrans" cxnId="{A1BF3D24-98CE-4302-BDCF-213943075071}">
      <dgm:prSet/>
      <dgm:spPr/>
      <dgm:t>
        <a:bodyPr/>
        <a:lstStyle/>
        <a:p>
          <a:endParaRPr lang="en-NZ"/>
        </a:p>
      </dgm:t>
    </dgm:pt>
    <dgm:pt modelId="{9A222E70-D1B5-4223-A81C-2A10DA3098F3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mi-NZ" sz="3300" dirty="0"/>
            <a:t>raingardens</a:t>
          </a:r>
          <a:endParaRPr lang="en-NZ" sz="3300" dirty="0"/>
        </a:p>
      </dgm:t>
    </dgm:pt>
    <dgm:pt modelId="{CB7A0542-C798-4B81-8BC6-CF09C63B9357}" type="parTrans" cxnId="{7BC06BE7-A5C1-423F-BEAC-854EF559F396}">
      <dgm:prSet/>
      <dgm:spPr/>
      <dgm:t>
        <a:bodyPr/>
        <a:lstStyle/>
        <a:p>
          <a:endParaRPr lang="en-NZ"/>
        </a:p>
      </dgm:t>
    </dgm:pt>
    <dgm:pt modelId="{7221C803-E10C-41F1-B792-F223584768B9}" type="sibTrans" cxnId="{7BC06BE7-A5C1-423F-BEAC-854EF559F396}">
      <dgm:prSet/>
      <dgm:spPr/>
      <dgm:t>
        <a:bodyPr/>
        <a:lstStyle/>
        <a:p>
          <a:endParaRPr lang="en-NZ"/>
        </a:p>
      </dgm:t>
    </dgm:pt>
    <dgm:pt modelId="{9BFC95DB-D895-4826-A033-B11193F0188E}" type="pres">
      <dgm:prSet presAssocID="{31BDE190-41D6-45B9-9BD3-D0915F749C9D}" presName="linear" presStyleCnt="0">
        <dgm:presLayoutVars>
          <dgm:dir/>
          <dgm:resizeHandles val="exact"/>
        </dgm:presLayoutVars>
      </dgm:prSet>
      <dgm:spPr/>
    </dgm:pt>
    <dgm:pt modelId="{B9E41D4B-5826-426D-865C-8003FC821101}" type="pres">
      <dgm:prSet presAssocID="{9A222E70-D1B5-4223-A81C-2A10DA3098F3}" presName="comp" presStyleCnt="0"/>
      <dgm:spPr/>
    </dgm:pt>
    <dgm:pt modelId="{D21656BD-621F-4F96-94E2-BA89DC052004}" type="pres">
      <dgm:prSet presAssocID="{9A222E70-D1B5-4223-A81C-2A10DA3098F3}" presName="box" presStyleLbl="node1" presStyleIdx="0" presStyleCnt="4"/>
      <dgm:spPr/>
    </dgm:pt>
    <dgm:pt modelId="{D577FAB7-4EAA-4632-8960-0B4275958CA3}" type="pres">
      <dgm:prSet presAssocID="{9A222E70-D1B5-4223-A81C-2A10DA3098F3}" presName="img" presStyleLbl="fgImgPlace1" presStyleIdx="0" presStyleCnt="4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</dgm:pt>
    <dgm:pt modelId="{8A13E5A5-7271-4CB1-91BD-0C5042DF380A}" type="pres">
      <dgm:prSet presAssocID="{9A222E70-D1B5-4223-A81C-2A10DA3098F3}" presName="text" presStyleLbl="node1" presStyleIdx="0" presStyleCnt="4">
        <dgm:presLayoutVars>
          <dgm:bulletEnabled val="1"/>
        </dgm:presLayoutVars>
      </dgm:prSet>
      <dgm:spPr/>
    </dgm:pt>
    <dgm:pt modelId="{EDC5A414-ED60-424F-A070-C85D1B4E4E49}" type="pres">
      <dgm:prSet presAssocID="{7221C803-E10C-41F1-B792-F223584768B9}" presName="spacer" presStyleCnt="0"/>
      <dgm:spPr/>
    </dgm:pt>
    <dgm:pt modelId="{6A787F77-7EA0-4F2F-9D7B-3F7054EB6673}" type="pres">
      <dgm:prSet presAssocID="{BA181FA4-7AD1-4C6D-AEDF-EABCA8482549}" presName="comp" presStyleCnt="0"/>
      <dgm:spPr/>
    </dgm:pt>
    <dgm:pt modelId="{A72B5C78-90D6-4EEB-91F9-B14CCEB799D5}" type="pres">
      <dgm:prSet presAssocID="{BA181FA4-7AD1-4C6D-AEDF-EABCA8482549}" presName="box" presStyleLbl="node1" presStyleIdx="1" presStyleCnt="4"/>
      <dgm:spPr/>
    </dgm:pt>
    <dgm:pt modelId="{54FDA664-1BAD-4E8B-88A3-BEE9A33C3308}" type="pres">
      <dgm:prSet presAssocID="{BA181FA4-7AD1-4C6D-AEDF-EABCA8482549}" presName="img" presStyleLbl="fgImgPlace1" presStyleIdx="1" presStyleCnt="4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</dgm:pt>
    <dgm:pt modelId="{6A0F5211-2D37-4C27-8A8F-A439921CB0CF}" type="pres">
      <dgm:prSet presAssocID="{BA181FA4-7AD1-4C6D-AEDF-EABCA8482549}" presName="text" presStyleLbl="node1" presStyleIdx="1" presStyleCnt="4">
        <dgm:presLayoutVars>
          <dgm:bulletEnabled val="1"/>
        </dgm:presLayoutVars>
      </dgm:prSet>
      <dgm:spPr/>
    </dgm:pt>
    <dgm:pt modelId="{1EC7811E-96CC-4200-9453-DD8B58E2900D}" type="pres">
      <dgm:prSet presAssocID="{980C75BB-1D24-4261-9F97-E3557305E67E}" presName="spacer" presStyleCnt="0"/>
      <dgm:spPr/>
    </dgm:pt>
    <dgm:pt modelId="{E403632A-EFD5-48B7-AB3A-A1183D581FE2}" type="pres">
      <dgm:prSet presAssocID="{0A20E698-10E7-4E12-BC83-692F8A989E00}" presName="comp" presStyleCnt="0"/>
      <dgm:spPr/>
    </dgm:pt>
    <dgm:pt modelId="{FC47B612-E2AD-48CA-8EFD-9CA209871F30}" type="pres">
      <dgm:prSet presAssocID="{0A20E698-10E7-4E12-BC83-692F8A989E00}" presName="box" presStyleLbl="node1" presStyleIdx="2" presStyleCnt="4"/>
      <dgm:spPr/>
    </dgm:pt>
    <dgm:pt modelId="{4EE70A88-0A81-49FC-9652-C5B0AB4E13D9}" type="pres">
      <dgm:prSet presAssocID="{0A20E698-10E7-4E12-BC83-692F8A989E00}" presName="img" presStyleLbl="fgImgPlace1" presStyleIdx="2" presStyleCnt="4" custLinFactNeighborX="2677" custLinFactNeighborY="6863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</dgm:pt>
    <dgm:pt modelId="{777BA0A8-A760-42ED-AF64-063AEBF747CC}" type="pres">
      <dgm:prSet presAssocID="{0A20E698-10E7-4E12-BC83-692F8A989E00}" presName="text" presStyleLbl="node1" presStyleIdx="2" presStyleCnt="4">
        <dgm:presLayoutVars>
          <dgm:bulletEnabled val="1"/>
        </dgm:presLayoutVars>
      </dgm:prSet>
      <dgm:spPr/>
    </dgm:pt>
    <dgm:pt modelId="{42DAAA54-7BE2-4D13-B4C8-ECC9F8AA9E26}" type="pres">
      <dgm:prSet presAssocID="{2AAC6CB8-924E-4D4D-A830-70ED0BA6498A}" presName="spacer" presStyleCnt="0"/>
      <dgm:spPr/>
    </dgm:pt>
    <dgm:pt modelId="{34237857-8E50-414C-BDC5-F9E575AE103D}" type="pres">
      <dgm:prSet presAssocID="{266AD611-DB0F-481E-8DB7-A79AB07BE1EA}" presName="comp" presStyleCnt="0"/>
      <dgm:spPr/>
    </dgm:pt>
    <dgm:pt modelId="{D022F6A9-B489-44B5-9C56-0D4091644549}" type="pres">
      <dgm:prSet presAssocID="{266AD611-DB0F-481E-8DB7-A79AB07BE1EA}" presName="box" presStyleLbl="node1" presStyleIdx="3" presStyleCnt="4"/>
      <dgm:spPr/>
    </dgm:pt>
    <dgm:pt modelId="{B5D138BE-DF07-4C83-8D52-126BAF05BA65}" type="pres">
      <dgm:prSet presAssocID="{266AD611-DB0F-481E-8DB7-A79AB07BE1EA}" presName="img" presStyleLbl="fgImgPlace1" presStyleIdx="3" presStyleCnt="4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</dgm:spPr>
    </dgm:pt>
    <dgm:pt modelId="{367ED682-27F1-4C29-A9E8-9072EB378A2D}" type="pres">
      <dgm:prSet presAssocID="{266AD611-DB0F-481E-8DB7-A79AB07BE1EA}" presName="text" presStyleLbl="node1" presStyleIdx="3" presStyleCnt="4">
        <dgm:presLayoutVars>
          <dgm:bulletEnabled val="1"/>
        </dgm:presLayoutVars>
      </dgm:prSet>
      <dgm:spPr/>
    </dgm:pt>
  </dgm:ptLst>
  <dgm:cxnLst>
    <dgm:cxn modelId="{F1D30266-3722-467D-ACB0-1F6DCABAD533}" type="presOf" srcId="{BA181FA4-7AD1-4C6D-AEDF-EABCA8482549}" destId="{A72B5C78-90D6-4EEB-91F9-B14CCEB799D5}" srcOrd="0" destOrd="0" presId="urn:microsoft.com/office/officeart/2005/8/layout/vList4"/>
    <dgm:cxn modelId="{AC2DB48E-F981-4072-A8ED-37CCA06B4EA5}" type="presOf" srcId="{0A20E698-10E7-4E12-BC83-692F8A989E00}" destId="{777BA0A8-A760-42ED-AF64-063AEBF747CC}" srcOrd="1" destOrd="0" presId="urn:microsoft.com/office/officeart/2005/8/layout/vList4"/>
    <dgm:cxn modelId="{0CA9E0AE-3565-4E0A-9132-1EE79E00A4DB}" type="presOf" srcId="{9A222E70-D1B5-4223-A81C-2A10DA3098F3}" destId="{D21656BD-621F-4F96-94E2-BA89DC052004}" srcOrd="0" destOrd="0" presId="urn:microsoft.com/office/officeart/2005/8/layout/vList4"/>
    <dgm:cxn modelId="{0CD52768-33DD-4EB3-BB04-4B74B56ADDD6}" srcId="{31BDE190-41D6-45B9-9BD3-D0915F749C9D}" destId="{0A20E698-10E7-4E12-BC83-692F8A989E00}" srcOrd="2" destOrd="0" parTransId="{66D07BA7-BECE-43D4-90AF-8B586AABE9D1}" sibTransId="{2AAC6CB8-924E-4D4D-A830-70ED0BA6498A}"/>
    <dgm:cxn modelId="{2133AF22-4A84-464A-A52E-B9C0A203A7F7}" srcId="{31BDE190-41D6-45B9-9BD3-D0915F749C9D}" destId="{BA181FA4-7AD1-4C6D-AEDF-EABCA8482549}" srcOrd="1" destOrd="0" parTransId="{E3DAF8C5-5D23-46E8-94B5-757C6596B3D7}" sibTransId="{980C75BB-1D24-4261-9F97-E3557305E67E}"/>
    <dgm:cxn modelId="{BDBCA9A4-33B9-468D-BEE1-8E0324690B38}" type="presOf" srcId="{9A222E70-D1B5-4223-A81C-2A10DA3098F3}" destId="{8A13E5A5-7271-4CB1-91BD-0C5042DF380A}" srcOrd="1" destOrd="0" presId="urn:microsoft.com/office/officeart/2005/8/layout/vList4"/>
    <dgm:cxn modelId="{FA47F03C-A19B-4EC6-BD3C-8412EF25512E}" type="presOf" srcId="{266AD611-DB0F-481E-8DB7-A79AB07BE1EA}" destId="{367ED682-27F1-4C29-A9E8-9072EB378A2D}" srcOrd="1" destOrd="0" presId="urn:microsoft.com/office/officeart/2005/8/layout/vList4"/>
    <dgm:cxn modelId="{066636C0-F427-46C1-8C55-A419B123A4B1}" type="presOf" srcId="{BA181FA4-7AD1-4C6D-AEDF-EABCA8482549}" destId="{6A0F5211-2D37-4C27-8A8F-A439921CB0CF}" srcOrd="1" destOrd="0" presId="urn:microsoft.com/office/officeart/2005/8/layout/vList4"/>
    <dgm:cxn modelId="{7BC06BE7-A5C1-423F-BEAC-854EF559F396}" srcId="{31BDE190-41D6-45B9-9BD3-D0915F749C9D}" destId="{9A222E70-D1B5-4223-A81C-2A10DA3098F3}" srcOrd="0" destOrd="0" parTransId="{CB7A0542-C798-4B81-8BC6-CF09C63B9357}" sibTransId="{7221C803-E10C-41F1-B792-F223584768B9}"/>
    <dgm:cxn modelId="{3AFB203F-7AB2-4C30-92E4-24302054CEB0}" type="presOf" srcId="{31BDE190-41D6-45B9-9BD3-D0915F749C9D}" destId="{9BFC95DB-D895-4826-A033-B11193F0188E}" srcOrd="0" destOrd="0" presId="urn:microsoft.com/office/officeart/2005/8/layout/vList4"/>
    <dgm:cxn modelId="{66F71D58-FB44-4C0F-A798-78FA6CCD1B5D}" type="presOf" srcId="{0A20E698-10E7-4E12-BC83-692F8A989E00}" destId="{FC47B612-E2AD-48CA-8EFD-9CA209871F30}" srcOrd="0" destOrd="0" presId="urn:microsoft.com/office/officeart/2005/8/layout/vList4"/>
    <dgm:cxn modelId="{A1BF3D24-98CE-4302-BDCF-213943075071}" srcId="{31BDE190-41D6-45B9-9BD3-D0915F749C9D}" destId="{266AD611-DB0F-481E-8DB7-A79AB07BE1EA}" srcOrd="3" destOrd="0" parTransId="{8B384170-2594-4805-B3E8-BBA0993C84C7}" sibTransId="{46C4F8AE-AE87-450E-AE4C-B2A485CAC7A1}"/>
    <dgm:cxn modelId="{3F46F10F-A06C-4E4F-B6CF-D1E2F6F1126F}" type="presOf" srcId="{266AD611-DB0F-481E-8DB7-A79AB07BE1EA}" destId="{D022F6A9-B489-44B5-9C56-0D4091644549}" srcOrd="0" destOrd="0" presId="urn:microsoft.com/office/officeart/2005/8/layout/vList4"/>
    <dgm:cxn modelId="{82DD99AF-45B8-46CF-9AE0-FF452F66043F}" type="presParOf" srcId="{9BFC95DB-D895-4826-A033-B11193F0188E}" destId="{B9E41D4B-5826-426D-865C-8003FC821101}" srcOrd="0" destOrd="0" presId="urn:microsoft.com/office/officeart/2005/8/layout/vList4"/>
    <dgm:cxn modelId="{72E90AF5-AA94-4B47-BFE8-F83513CD43FA}" type="presParOf" srcId="{B9E41D4B-5826-426D-865C-8003FC821101}" destId="{D21656BD-621F-4F96-94E2-BA89DC052004}" srcOrd="0" destOrd="0" presId="urn:microsoft.com/office/officeart/2005/8/layout/vList4"/>
    <dgm:cxn modelId="{CA53A1E0-CE1C-4B47-A2C8-F237166C2B03}" type="presParOf" srcId="{B9E41D4B-5826-426D-865C-8003FC821101}" destId="{D577FAB7-4EAA-4632-8960-0B4275958CA3}" srcOrd="1" destOrd="0" presId="urn:microsoft.com/office/officeart/2005/8/layout/vList4"/>
    <dgm:cxn modelId="{65C85596-6734-46E5-A76A-D4C722E75D8B}" type="presParOf" srcId="{B9E41D4B-5826-426D-865C-8003FC821101}" destId="{8A13E5A5-7271-4CB1-91BD-0C5042DF380A}" srcOrd="2" destOrd="0" presId="urn:microsoft.com/office/officeart/2005/8/layout/vList4"/>
    <dgm:cxn modelId="{FB5DCB32-40D8-475E-B8F8-1C408FA695C9}" type="presParOf" srcId="{9BFC95DB-D895-4826-A033-B11193F0188E}" destId="{EDC5A414-ED60-424F-A070-C85D1B4E4E49}" srcOrd="1" destOrd="0" presId="urn:microsoft.com/office/officeart/2005/8/layout/vList4"/>
    <dgm:cxn modelId="{53084F85-23A8-4A39-8F0E-ABD0B09D72A3}" type="presParOf" srcId="{9BFC95DB-D895-4826-A033-B11193F0188E}" destId="{6A787F77-7EA0-4F2F-9D7B-3F7054EB6673}" srcOrd="2" destOrd="0" presId="urn:microsoft.com/office/officeart/2005/8/layout/vList4"/>
    <dgm:cxn modelId="{F9913B3D-1CA5-48F4-89BF-FCB49AF73C30}" type="presParOf" srcId="{6A787F77-7EA0-4F2F-9D7B-3F7054EB6673}" destId="{A72B5C78-90D6-4EEB-91F9-B14CCEB799D5}" srcOrd="0" destOrd="0" presId="urn:microsoft.com/office/officeart/2005/8/layout/vList4"/>
    <dgm:cxn modelId="{E53F6563-7D80-49CC-8F5A-6B1F80CF5347}" type="presParOf" srcId="{6A787F77-7EA0-4F2F-9D7B-3F7054EB6673}" destId="{54FDA664-1BAD-4E8B-88A3-BEE9A33C3308}" srcOrd="1" destOrd="0" presId="urn:microsoft.com/office/officeart/2005/8/layout/vList4"/>
    <dgm:cxn modelId="{570560BE-75DB-4C51-BA5A-60863DDCD7DA}" type="presParOf" srcId="{6A787F77-7EA0-4F2F-9D7B-3F7054EB6673}" destId="{6A0F5211-2D37-4C27-8A8F-A439921CB0CF}" srcOrd="2" destOrd="0" presId="urn:microsoft.com/office/officeart/2005/8/layout/vList4"/>
    <dgm:cxn modelId="{7E88E705-749A-45A6-909D-7FE2331D4356}" type="presParOf" srcId="{9BFC95DB-D895-4826-A033-B11193F0188E}" destId="{1EC7811E-96CC-4200-9453-DD8B58E2900D}" srcOrd="3" destOrd="0" presId="urn:microsoft.com/office/officeart/2005/8/layout/vList4"/>
    <dgm:cxn modelId="{D5D40D48-E571-4E49-8678-47C7D3E9317E}" type="presParOf" srcId="{9BFC95DB-D895-4826-A033-B11193F0188E}" destId="{E403632A-EFD5-48B7-AB3A-A1183D581FE2}" srcOrd="4" destOrd="0" presId="urn:microsoft.com/office/officeart/2005/8/layout/vList4"/>
    <dgm:cxn modelId="{F4474A14-2F63-4D62-BFA1-DA44AD62F137}" type="presParOf" srcId="{E403632A-EFD5-48B7-AB3A-A1183D581FE2}" destId="{FC47B612-E2AD-48CA-8EFD-9CA209871F30}" srcOrd="0" destOrd="0" presId="urn:microsoft.com/office/officeart/2005/8/layout/vList4"/>
    <dgm:cxn modelId="{92935407-5FDC-47BD-B02A-937188C6A970}" type="presParOf" srcId="{E403632A-EFD5-48B7-AB3A-A1183D581FE2}" destId="{4EE70A88-0A81-49FC-9652-C5B0AB4E13D9}" srcOrd="1" destOrd="0" presId="urn:microsoft.com/office/officeart/2005/8/layout/vList4"/>
    <dgm:cxn modelId="{CDFEB6BC-9EF1-4332-AB77-FA5460FEC268}" type="presParOf" srcId="{E403632A-EFD5-48B7-AB3A-A1183D581FE2}" destId="{777BA0A8-A760-42ED-AF64-063AEBF747CC}" srcOrd="2" destOrd="0" presId="urn:microsoft.com/office/officeart/2005/8/layout/vList4"/>
    <dgm:cxn modelId="{963AA9B5-BEE9-41A5-8327-D207E146CE61}" type="presParOf" srcId="{9BFC95DB-D895-4826-A033-B11193F0188E}" destId="{42DAAA54-7BE2-4D13-B4C8-ECC9F8AA9E26}" srcOrd="5" destOrd="0" presId="urn:microsoft.com/office/officeart/2005/8/layout/vList4"/>
    <dgm:cxn modelId="{A61A2898-F455-4474-AEFF-CDC216F86535}" type="presParOf" srcId="{9BFC95DB-D895-4826-A033-B11193F0188E}" destId="{34237857-8E50-414C-BDC5-F9E575AE103D}" srcOrd="6" destOrd="0" presId="urn:microsoft.com/office/officeart/2005/8/layout/vList4"/>
    <dgm:cxn modelId="{E6E2B984-0097-4E41-A0FE-BCA112E51770}" type="presParOf" srcId="{34237857-8E50-414C-BDC5-F9E575AE103D}" destId="{D022F6A9-B489-44B5-9C56-0D4091644549}" srcOrd="0" destOrd="0" presId="urn:microsoft.com/office/officeart/2005/8/layout/vList4"/>
    <dgm:cxn modelId="{01F6C84F-0F3D-4D06-9953-67FB0709C685}" type="presParOf" srcId="{34237857-8E50-414C-BDC5-F9E575AE103D}" destId="{B5D138BE-DF07-4C83-8D52-126BAF05BA65}" srcOrd="1" destOrd="0" presId="urn:microsoft.com/office/officeart/2005/8/layout/vList4"/>
    <dgm:cxn modelId="{49E4176C-2720-4E41-BCB8-F484E11CF379}" type="presParOf" srcId="{34237857-8E50-414C-BDC5-F9E575AE103D}" destId="{367ED682-27F1-4C29-A9E8-9072EB378A2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BC56E5-0761-4230-9490-D27E9B31D42E}">
      <dsp:nvSpPr>
        <dsp:cNvPr id="0" name=""/>
        <dsp:cNvSpPr/>
      </dsp:nvSpPr>
      <dsp:spPr>
        <a:xfrm>
          <a:off x="37" y="591591"/>
          <a:ext cx="0" cy="321234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7BBB21-E3F5-453F-A233-9E32CF437A9E}">
      <dsp:nvSpPr>
        <dsp:cNvPr id="0" name=""/>
        <dsp:cNvSpPr/>
      </dsp:nvSpPr>
      <dsp:spPr>
        <a:xfrm>
          <a:off x="89268" y="698669"/>
          <a:ext cx="1689514" cy="144555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CDA5ED-0448-4F8F-9F8F-7E3E93EC8B5E}">
      <dsp:nvSpPr>
        <dsp:cNvPr id="0" name=""/>
        <dsp:cNvSpPr/>
      </dsp:nvSpPr>
      <dsp:spPr>
        <a:xfrm>
          <a:off x="89268" y="2144224"/>
          <a:ext cx="1689514" cy="1659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latin typeface="Arial"/>
            </a:rPr>
            <a:t>nutrient cycling, soil formation, and biodiversity</a:t>
          </a:r>
          <a:endParaRPr lang="en-NZ" sz="1900" kern="1200" dirty="0"/>
        </a:p>
      </dsp:txBody>
      <dsp:txXfrm>
        <a:off x="89268" y="2144224"/>
        <a:ext cx="1689514" cy="1659710"/>
      </dsp:txXfrm>
    </dsp:sp>
    <dsp:sp modelId="{BA44F7F4-9CEF-4BB5-A61B-FDF6BA220B6C}">
      <dsp:nvSpPr>
        <dsp:cNvPr id="0" name=""/>
        <dsp:cNvSpPr/>
      </dsp:nvSpPr>
      <dsp:spPr>
        <a:xfrm>
          <a:off x="37" y="234664"/>
          <a:ext cx="1784635" cy="35692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kern="1200" dirty="0"/>
            <a:t>Supporting</a:t>
          </a:r>
        </a:p>
      </dsp:txBody>
      <dsp:txXfrm>
        <a:off x="37" y="234664"/>
        <a:ext cx="1784635" cy="356927"/>
      </dsp:txXfrm>
    </dsp:sp>
    <dsp:sp modelId="{48D32680-6447-4F35-97A2-C6B30FD5546F}">
      <dsp:nvSpPr>
        <dsp:cNvPr id="0" name=""/>
        <dsp:cNvSpPr/>
      </dsp:nvSpPr>
      <dsp:spPr>
        <a:xfrm>
          <a:off x="2148333" y="591591"/>
          <a:ext cx="0" cy="321234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1488257"/>
              <a:satOff val="8966"/>
              <a:lumOff val="7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C5A6C3-BF7E-4BEC-8C03-1FFA7316E7DB}">
      <dsp:nvSpPr>
        <dsp:cNvPr id="0" name=""/>
        <dsp:cNvSpPr/>
      </dsp:nvSpPr>
      <dsp:spPr>
        <a:xfrm>
          <a:off x="2237565" y="698669"/>
          <a:ext cx="1689514" cy="144555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787429-A67A-45E3-965B-EF9FA7686AB7}">
      <dsp:nvSpPr>
        <dsp:cNvPr id="0" name=""/>
        <dsp:cNvSpPr/>
      </dsp:nvSpPr>
      <dsp:spPr>
        <a:xfrm>
          <a:off x="2237565" y="2144224"/>
          <a:ext cx="1689514" cy="1659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900" kern="1200" dirty="0"/>
            <a:t>Eg: food, water, timber, fibre</a:t>
          </a:r>
        </a:p>
      </dsp:txBody>
      <dsp:txXfrm>
        <a:off x="2237565" y="2144224"/>
        <a:ext cx="1689514" cy="1659710"/>
      </dsp:txXfrm>
    </dsp:sp>
    <dsp:sp modelId="{0C597F31-AA48-486F-BBF9-EC427A1D6A10}">
      <dsp:nvSpPr>
        <dsp:cNvPr id="0" name=""/>
        <dsp:cNvSpPr/>
      </dsp:nvSpPr>
      <dsp:spPr>
        <a:xfrm>
          <a:off x="2148333" y="234664"/>
          <a:ext cx="1784635" cy="356927"/>
        </a:xfrm>
        <a:prstGeom prst="rect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accent4">
              <a:hueOff val="-1488257"/>
              <a:satOff val="8966"/>
              <a:lumOff val="7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kern="1200" dirty="0"/>
            <a:t>Provisioning</a:t>
          </a:r>
        </a:p>
      </dsp:txBody>
      <dsp:txXfrm>
        <a:off x="2148333" y="234664"/>
        <a:ext cx="1784635" cy="356927"/>
      </dsp:txXfrm>
    </dsp:sp>
    <dsp:sp modelId="{D5FF44E3-2B56-417D-ADC1-B825CEB9A05F}">
      <dsp:nvSpPr>
        <dsp:cNvPr id="0" name=""/>
        <dsp:cNvSpPr/>
      </dsp:nvSpPr>
      <dsp:spPr>
        <a:xfrm>
          <a:off x="4296630" y="591591"/>
          <a:ext cx="0" cy="321234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976513"/>
              <a:satOff val="17933"/>
              <a:lumOff val="14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B611E6-0018-4949-93B9-30C6041115E8}">
      <dsp:nvSpPr>
        <dsp:cNvPr id="0" name=""/>
        <dsp:cNvSpPr/>
      </dsp:nvSpPr>
      <dsp:spPr>
        <a:xfrm>
          <a:off x="4385862" y="698669"/>
          <a:ext cx="1689514" cy="144555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DAED0B-4E52-4016-8B4C-530EDEDB6E41}">
      <dsp:nvSpPr>
        <dsp:cNvPr id="0" name=""/>
        <dsp:cNvSpPr/>
      </dsp:nvSpPr>
      <dsp:spPr>
        <a:xfrm>
          <a:off x="4385862" y="2144224"/>
          <a:ext cx="1689514" cy="1659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latin typeface="Arial"/>
            </a:rPr>
            <a:t>Eg: regulation of climate, water quality, and flood risk, pollination</a:t>
          </a:r>
          <a:endParaRPr lang="en-NZ" sz="1900" kern="1200" dirty="0"/>
        </a:p>
      </dsp:txBody>
      <dsp:txXfrm>
        <a:off x="4385862" y="2144224"/>
        <a:ext cx="1689514" cy="1659710"/>
      </dsp:txXfrm>
    </dsp:sp>
    <dsp:sp modelId="{4C3EFC01-0775-4A10-A6C9-B7DE319FA938}">
      <dsp:nvSpPr>
        <dsp:cNvPr id="0" name=""/>
        <dsp:cNvSpPr/>
      </dsp:nvSpPr>
      <dsp:spPr>
        <a:xfrm>
          <a:off x="4296630" y="234664"/>
          <a:ext cx="1784635" cy="356927"/>
        </a:xfrm>
        <a:prstGeom prst="rect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accent4">
              <a:hueOff val="-2976513"/>
              <a:satOff val="17933"/>
              <a:lumOff val="14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kern="1200" dirty="0"/>
            <a:t>Regulating</a:t>
          </a:r>
        </a:p>
      </dsp:txBody>
      <dsp:txXfrm>
        <a:off x="4296630" y="234664"/>
        <a:ext cx="1784635" cy="356927"/>
      </dsp:txXfrm>
    </dsp:sp>
    <dsp:sp modelId="{A6B6A88B-E07E-4525-98CE-0250E67C714D}">
      <dsp:nvSpPr>
        <dsp:cNvPr id="0" name=""/>
        <dsp:cNvSpPr/>
      </dsp:nvSpPr>
      <dsp:spPr>
        <a:xfrm>
          <a:off x="6444927" y="591591"/>
          <a:ext cx="0" cy="321234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C5C6FF-A28C-4579-B568-957EA3EB7353}">
      <dsp:nvSpPr>
        <dsp:cNvPr id="0" name=""/>
        <dsp:cNvSpPr/>
      </dsp:nvSpPr>
      <dsp:spPr>
        <a:xfrm>
          <a:off x="6540085" y="685804"/>
          <a:ext cx="1689514" cy="1445554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43835C-DF7D-4D1B-883C-AEFBCFA0143D}">
      <dsp:nvSpPr>
        <dsp:cNvPr id="0" name=""/>
        <dsp:cNvSpPr/>
      </dsp:nvSpPr>
      <dsp:spPr>
        <a:xfrm>
          <a:off x="6534159" y="2144224"/>
          <a:ext cx="1689514" cy="1659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latin typeface="Arial"/>
            </a:rPr>
            <a:t>Eg: recreation, tourism, and cultural and spiritual development</a:t>
          </a:r>
          <a:endParaRPr lang="en-NZ" sz="1900" kern="1200" dirty="0"/>
        </a:p>
      </dsp:txBody>
      <dsp:txXfrm>
        <a:off x="6534159" y="2144224"/>
        <a:ext cx="1689514" cy="1659710"/>
      </dsp:txXfrm>
    </dsp:sp>
    <dsp:sp modelId="{5352E57D-4903-4F14-AC5A-842A2A52D225}">
      <dsp:nvSpPr>
        <dsp:cNvPr id="0" name=""/>
        <dsp:cNvSpPr/>
      </dsp:nvSpPr>
      <dsp:spPr>
        <a:xfrm>
          <a:off x="6444927" y="234664"/>
          <a:ext cx="1784635" cy="356927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kern="1200" dirty="0"/>
            <a:t>Cultural</a:t>
          </a:r>
        </a:p>
      </dsp:txBody>
      <dsp:txXfrm>
        <a:off x="6444927" y="234664"/>
        <a:ext cx="1784635" cy="3569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473DF1-1B1C-4288-9B1E-DBCDE04785B8}">
      <dsp:nvSpPr>
        <dsp:cNvPr id="0" name=""/>
        <dsp:cNvSpPr/>
      </dsp:nvSpPr>
      <dsp:spPr>
        <a:xfrm>
          <a:off x="4093" y="374456"/>
          <a:ext cx="1928330" cy="331177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2C73C5-D85A-43F8-AD4E-9015A020C0E7}">
      <dsp:nvSpPr>
        <dsp:cNvPr id="0" name=""/>
        <dsp:cNvSpPr/>
      </dsp:nvSpPr>
      <dsp:spPr>
        <a:xfrm>
          <a:off x="318007" y="2223175"/>
          <a:ext cx="1928330" cy="192833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i-NZ" sz="2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Design of development </a:t>
          </a:r>
          <a:endParaRPr lang="en-NZ" sz="22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mi-NZ" sz="17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Site assessment</a:t>
          </a:r>
          <a:endParaRPr lang="en-NZ" sz="17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mi-NZ" sz="17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Site analysis</a:t>
          </a:r>
          <a:endParaRPr lang="en-NZ" sz="17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mi-NZ" sz="17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Concept design</a:t>
          </a:r>
          <a:endParaRPr lang="en-NZ" sz="17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74486" y="2279654"/>
        <a:ext cx="1815372" cy="1815372"/>
      </dsp:txXfrm>
    </dsp:sp>
    <dsp:sp modelId="{821DD23F-C5B5-460B-A703-E04E8704B415}">
      <dsp:nvSpPr>
        <dsp:cNvPr id="0" name=""/>
        <dsp:cNvSpPr/>
      </dsp:nvSpPr>
      <dsp:spPr>
        <a:xfrm rot="12545">
          <a:off x="2303861" y="1804219"/>
          <a:ext cx="371441" cy="463350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18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303861" y="1896686"/>
        <a:ext cx="260009" cy="278010"/>
      </dsp:txXfrm>
    </dsp:sp>
    <dsp:sp modelId="{78CF1A8C-65E1-464F-B4EE-B614DA928DDE}">
      <dsp:nvSpPr>
        <dsp:cNvPr id="0" name=""/>
        <dsp:cNvSpPr/>
      </dsp:nvSpPr>
      <dsp:spPr>
        <a:xfrm>
          <a:off x="2993677" y="363547"/>
          <a:ext cx="1928330" cy="335541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3C3C78-B175-4BEF-9D52-447C2B0DCBCE}">
      <dsp:nvSpPr>
        <dsp:cNvPr id="0" name=""/>
        <dsp:cNvSpPr/>
      </dsp:nvSpPr>
      <dsp:spPr>
        <a:xfrm>
          <a:off x="3307591" y="2234085"/>
          <a:ext cx="1928330" cy="192833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i-NZ" sz="2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Distributed devices</a:t>
          </a:r>
          <a:endParaRPr lang="en-NZ" sz="22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mi-NZ" sz="17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Hydrology</a:t>
          </a:r>
          <a:endParaRPr lang="en-NZ" sz="17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mi-NZ" sz="17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Contaminants</a:t>
          </a:r>
          <a:endParaRPr lang="en-NZ" sz="17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364070" y="2290564"/>
        <a:ext cx="1815372" cy="1815372"/>
      </dsp:txXfrm>
    </dsp:sp>
    <dsp:sp modelId="{4B804DCC-7187-4F1B-8B7B-096DD88B9636}">
      <dsp:nvSpPr>
        <dsp:cNvPr id="0" name=""/>
        <dsp:cNvSpPr/>
      </dsp:nvSpPr>
      <dsp:spPr>
        <a:xfrm rot="8387">
          <a:off x="5293446" y="1813288"/>
          <a:ext cx="371440" cy="463350"/>
        </a:xfrm>
        <a:prstGeom prst="righ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18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5293446" y="1905822"/>
        <a:ext cx="260008" cy="278010"/>
      </dsp:txXfrm>
    </dsp:sp>
    <dsp:sp modelId="{8FCC2A4D-3154-4078-9392-8864F04ACBD3}">
      <dsp:nvSpPr>
        <dsp:cNvPr id="0" name=""/>
        <dsp:cNvSpPr/>
      </dsp:nvSpPr>
      <dsp:spPr>
        <a:xfrm>
          <a:off x="5983262" y="356253"/>
          <a:ext cx="1928330" cy="338458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8D2794-3ED2-45B0-8212-C3EE60F40F32}">
      <dsp:nvSpPr>
        <dsp:cNvPr id="0" name=""/>
        <dsp:cNvSpPr/>
      </dsp:nvSpPr>
      <dsp:spPr>
        <a:xfrm>
          <a:off x="6297176" y="2241379"/>
          <a:ext cx="1928330" cy="192833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i-NZ" sz="2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Catchment scale devices</a:t>
          </a:r>
          <a:endParaRPr lang="en-NZ" sz="22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mi-NZ" sz="17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Community </a:t>
          </a:r>
          <a:endParaRPr lang="en-NZ" sz="17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mi-NZ" sz="17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Amenity</a:t>
          </a:r>
          <a:endParaRPr lang="en-NZ" sz="17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6353655" y="2297858"/>
        <a:ext cx="1815372" cy="18153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CAF6B8-0A14-4FB9-ADA0-823A617ED91D}">
      <dsp:nvSpPr>
        <dsp:cNvPr id="0" name=""/>
        <dsp:cNvSpPr/>
      </dsp:nvSpPr>
      <dsp:spPr>
        <a:xfrm>
          <a:off x="0" y="0"/>
          <a:ext cx="4392488" cy="1205008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i-NZ" sz="3300" kern="1200" dirty="0"/>
            <a:t>streams</a:t>
          </a:r>
          <a:endParaRPr lang="en-NZ" sz="3300" kern="1200" dirty="0"/>
        </a:p>
      </dsp:txBody>
      <dsp:txXfrm>
        <a:off x="998998" y="0"/>
        <a:ext cx="3393489" cy="1205008"/>
      </dsp:txXfrm>
    </dsp:sp>
    <dsp:sp modelId="{7580A5B0-79BB-4FCD-B95E-981D21A06E83}">
      <dsp:nvSpPr>
        <dsp:cNvPr id="0" name=""/>
        <dsp:cNvSpPr/>
      </dsp:nvSpPr>
      <dsp:spPr>
        <a:xfrm>
          <a:off x="120500" y="120500"/>
          <a:ext cx="878497" cy="9640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2B5C78-90D6-4EEB-91F9-B14CCEB799D5}">
      <dsp:nvSpPr>
        <dsp:cNvPr id="0" name=""/>
        <dsp:cNvSpPr/>
      </dsp:nvSpPr>
      <dsp:spPr>
        <a:xfrm>
          <a:off x="0" y="1325509"/>
          <a:ext cx="4392488" cy="1205008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i-NZ" sz="3300" kern="1200" dirty="0"/>
            <a:t>permeable paving</a:t>
          </a:r>
          <a:endParaRPr lang="en-NZ" sz="3300" kern="1200" dirty="0"/>
        </a:p>
      </dsp:txBody>
      <dsp:txXfrm>
        <a:off x="998998" y="1325509"/>
        <a:ext cx="3393489" cy="1205008"/>
      </dsp:txXfrm>
    </dsp:sp>
    <dsp:sp modelId="{54FDA664-1BAD-4E8B-88A3-BEE9A33C3308}">
      <dsp:nvSpPr>
        <dsp:cNvPr id="0" name=""/>
        <dsp:cNvSpPr/>
      </dsp:nvSpPr>
      <dsp:spPr>
        <a:xfrm>
          <a:off x="120500" y="1446010"/>
          <a:ext cx="878497" cy="9640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47B612-E2AD-48CA-8EFD-9CA209871F30}">
      <dsp:nvSpPr>
        <dsp:cNvPr id="0" name=""/>
        <dsp:cNvSpPr/>
      </dsp:nvSpPr>
      <dsp:spPr>
        <a:xfrm>
          <a:off x="0" y="2651019"/>
          <a:ext cx="4392488" cy="1205008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i-NZ" sz="3300" kern="1200" dirty="0"/>
            <a:t>rainwater tanks</a:t>
          </a:r>
          <a:endParaRPr lang="en-NZ" sz="3300" kern="1200" dirty="0"/>
        </a:p>
      </dsp:txBody>
      <dsp:txXfrm>
        <a:off x="998998" y="2651019"/>
        <a:ext cx="3393489" cy="1205008"/>
      </dsp:txXfrm>
    </dsp:sp>
    <dsp:sp modelId="{4EE70A88-0A81-49FC-9652-C5B0AB4E13D9}">
      <dsp:nvSpPr>
        <dsp:cNvPr id="0" name=""/>
        <dsp:cNvSpPr/>
      </dsp:nvSpPr>
      <dsp:spPr>
        <a:xfrm>
          <a:off x="120500" y="2771520"/>
          <a:ext cx="878497" cy="9640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22F6A9-B489-44B5-9C56-0D4091644549}">
      <dsp:nvSpPr>
        <dsp:cNvPr id="0" name=""/>
        <dsp:cNvSpPr/>
      </dsp:nvSpPr>
      <dsp:spPr>
        <a:xfrm>
          <a:off x="0" y="3976529"/>
          <a:ext cx="4392488" cy="1205008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i-NZ" sz="3300" kern="1200" dirty="0"/>
            <a:t>swales</a:t>
          </a:r>
          <a:endParaRPr lang="en-NZ" sz="3300" kern="1200" dirty="0"/>
        </a:p>
      </dsp:txBody>
      <dsp:txXfrm>
        <a:off x="998998" y="3976529"/>
        <a:ext cx="3393489" cy="1205008"/>
      </dsp:txXfrm>
    </dsp:sp>
    <dsp:sp modelId="{B5D138BE-DF07-4C83-8D52-126BAF05BA65}">
      <dsp:nvSpPr>
        <dsp:cNvPr id="0" name=""/>
        <dsp:cNvSpPr/>
      </dsp:nvSpPr>
      <dsp:spPr>
        <a:xfrm>
          <a:off x="120500" y="4097030"/>
          <a:ext cx="878497" cy="9640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1656BD-621F-4F96-94E2-BA89DC052004}">
      <dsp:nvSpPr>
        <dsp:cNvPr id="0" name=""/>
        <dsp:cNvSpPr/>
      </dsp:nvSpPr>
      <dsp:spPr>
        <a:xfrm>
          <a:off x="0" y="0"/>
          <a:ext cx="4392488" cy="1205008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i-NZ" sz="3300" kern="1200" dirty="0"/>
            <a:t>raingardens</a:t>
          </a:r>
          <a:endParaRPr lang="en-NZ" sz="3300" kern="1200" dirty="0"/>
        </a:p>
      </dsp:txBody>
      <dsp:txXfrm>
        <a:off x="998998" y="0"/>
        <a:ext cx="3393489" cy="1205008"/>
      </dsp:txXfrm>
    </dsp:sp>
    <dsp:sp modelId="{D577FAB7-4EAA-4632-8960-0B4275958CA3}">
      <dsp:nvSpPr>
        <dsp:cNvPr id="0" name=""/>
        <dsp:cNvSpPr/>
      </dsp:nvSpPr>
      <dsp:spPr>
        <a:xfrm>
          <a:off x="120500" y="120500"/>
          <a:ext cx="878497" cy="9640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2B5C78-90D6-4EEB-91F9-B14CCEB799D5}">
      <dsp:nvSpPr>
        <dsp:cNvPr id="0" name=""/>
        <dsp:cNvSpPr/>
      </dsp:nvSpPr>
      <dsp:spPr>
        <a:xfrm>
          <a:off x="0" y="1325509"/>
          <a:ext cx="4392488" cy="1205008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i-NZ" sz="3300" kern="1200" dirty="0"/>
            <a:t>tree pits</a:t>
          </a:r>
          <a:endParaRPr lang="en-NZ" sz="3300" kern="1200" dirty="0"/>
        </a:p>
      </dsp:txBody>
      <dsp:txXfrm>
        <a:off x="998998" y="1325509"/>
        <a:ext cx="3393489" cy="1205008"/>
      </dsp:txXfrm>
    </dsp:sp>
    <dsp:sp modelId="{54FDA664-1BAD-4E8B-88A3-BEE9A33C3308}">
      <dsp:nvSpPr>
        <dsp:cNvPr id="0" name=""/>
        <dsp:cNvSpPr/>
      </dsp:nvSpPr>
      <dsp:spPr>
        <a:xfrm>
          <a:off x="120500" y="1446010"/>
          <a:ext cx="878497" cy="9640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47B612-E2AD-48CA-8EFD-9CA209871F30}">
      <dsp:nvSpPr>
        <dsp:cNvPr id="0" name=""/>
        <dsp:cNvSpPr/>
      </dsp:nvSpPr>
      <dsp:spPr>
        <a:xfrm>
          <a:off x="0" y="2651019"/>
          <a:ext cx="4392488" cy="1205008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i-NZ" sz="3300" kern="1200" dirty="0"/>
            <a:t>wetlands</a:t>
          </a:r>
          <a:endParaRPr lang="en-NZ" sz="3300" kern="1200" dirty="0"/>
        </a:p>
      </dsp:txBody>
      <dsp:txXfrm>
        <a:off x="998998" y="2651019"/>
        <a:ext cx="3393489" cy="1205008"/>
      </dsp:txXfrm>
    </dsp:sp>
    <dsp:sp modelId="{4EE70A88-0A81-49FC-9652-C5B0AB4E13D9}">
      <dsp:nvSpPr>
        <dsp:cNvPr id="0" name=""/>
        <dsp:cNvSpPr/>
      </dsp:nvSpPr>
      <dsp:spPr>
        <a:xfrm>
          <a:off x="144018" y="2837680"/>
          <a:ext cx="878497" cy="9640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22F6A9-B489-44B5-9C56-0D4091644549}">
      <dsp:nvSpPr>
        <dsp:cNvPr id="0" name=""/>
        <dsp:cNvSpPr/>
      </dsp:nvSpPr>
      <dsp:spPr>
        <a:xfrm>
          <a:off x="0" y="3976529"/>
          <a:ext cx="4392488" cy="1205008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i-NZ" sz="3300" kern="1200" dirty="0"/>
            <a:t>living rooves</a:t>
          </a:r>
          <a:endParaRPr lang="en-NZ" sz="3300" kern="1200" dirty="0"/>
        </a:p>
      </dsp:txBody>
      <dsp:txXfrm>
        <a:off x="998998" y="3976529"/>
        <a:ext cx="3393489" cy="1205008"/>
      </dsp:txXfrm>
    </dsp:sp>
    <dsp:sp modelId="{B5D138BE-DF07-4C83-8D52-126BAF05BA65}">
      <dsp:nvSpPr>
        <dsp:cNvPr id="0" name=""/>
        <dsp:cNvSpPr/>
      </dsp:nvSpPr>
      <dsp:spPr>
        <a:xfrm>
          <a:off x="120500" y="4097030"/>
          <a:ext cx="878497" cy="9640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7708D-C41B-41EE-84C2-E3F49221159E}" type="datetimeFigureOut">
              <a:rPr lang="en-NZ" smtClean="0"/>
              <a:t>14/03/2017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0FECE5-82EC-496D-8902-03C6573A380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733802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BAB70C-0CB1-684F-B648-EC19CC238AB5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972814-9080-7C4D-891E-B6254FA4C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89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72814-9080-7C4D-891E-B6254FA4CE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34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altLang="en-US" dirty="0">
                <a:solidFill>
                  <a:srgbClr val="002060"/>
                </a:solidFill>
                <a:latin typeface="Times New Roman" pitchFamily="18" charset="0"/>
              </a:rPr>
              <a:t>Denmark – </a:t>
            </a:r>
            <a:r>
              <a:rPr lang="en-NZ" altLang="en-US" b="1" dirty="0">
                <a:solidFill>
                  <a:srgbClr val="002060"/>
                </a:solidFill>
                <a:latin typeface="Times New Roman" pitchFamily="18" charset="0"/>
              </a:rPr>
              <a:t>climate change resilience</a:t>
            </a:r>
            <a:r>
              <a:rPr lang="en-NZ" altLang="en-US" dirty="0">
                <a:solidFill>
                  <a:srgbClr val="002060"/>
                </a:solidFill>
                <a:latin typeface="Times New Roman" pitchFamily="18" charset="0"/>
              </a:rPr>
              <a:t>, weather bomb of 2012</a:t>
            </a:r>
          </a:p>
          <a:p>
            <a:pPr lvl="1"/>
            <a:r>
              <a:rPr lang="en-NZ" altLang="en-US" dirty="0">
                <a:solidFill>
                  <a:srgbClr val="002060"/>
                </a:solidFill>
                <a:latin typeface="Times New Roman" pitchFamily="18" charset="0"/>
              </a:rPr>
              <a:t>Local drivers -&gt; different manifestation</a:t>
            </a:r>
          </a:p>
          <a:p>
            <a:endParaRPr lang="en-NZ" altLang="en-US" dirty="0">
              <a:latin typeface="Times New Roman" pitchFamily="18" charset="0"/>
            </a:endParaRP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66823-D144-2C43-B057-67CACF8B8C15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488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66823-D144-2C43-B057-67CACF8B8C15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662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NZ" altLang="en-US" dirty="0"/>
              <a:t>Read the slide</a:t>
            </a:r>
          </a:p>
          <a:p>
            <a:pPr eaLnBrk="1" hangingPunct="1">
              <a:spcBef>
                <a:spcPct val="0"/>
              </a:spcBef>
            </a:pPr>
            <a:endParaRPr lang="en-NZ" altLang="en-US" dirty="0"/>
          </a:p>
          <a:p>
            <a:pPr eaLnBrk="1" hangingPunct="1">
              <a:spcBef>
                <a:spcPct val="0"/>
              </a:spcBef>
            </a:pPr>
            <a:endParaRPr lang="en-NZ" altLang="en-US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66823-D144-2C43-B057-67CACF8B8C15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556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NZ" altLang="en-US" dirty="0">
              <a:latin typeface="Times New Roman" pitchFamily="18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D240182-ED18-4F49-91FC-9FEF6C9B3B37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32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72814-9080-7C4D-891E-B6254FA4CE0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5178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Cross section showing the engineered structure of the raingarden. </a:t>
            </a:r>
          </a:p>
          <a:p>
            <a:r>
              <a:rPr lang="en-US" dirty="0"/>
              <a:t>Note 1 m depth soil, with 400mm underdrain, then 220 ponding allowed on surface before overtopping into the overflow pipe.</a:t>
            </a:r>
            <a:endParaRPr lang="en-NZ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66823-D144-2C43-B057-67CACF8B8C15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8197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NZ" altLang="en-US">
              <a:latin typeface="Times New Roman" pitchFamily="18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6A36B9-4458-467A-8787-889DE23C35BA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36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72814-9080-7C4D-891E-B6254FA4CE0A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34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72814-9080-7C4D-891E-B6254FA4CE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34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66823-D144-2C43-B057-67CACF8B8C15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970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972814-9080-7C4D-891E-B6254FA4CE0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34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altLang="en-US" dirty="0">
              <a:latin typeface="Times New Roman" pitchFamily="18" charset="0"/>
            </a:endParaRPr>
          </a:p>
          <a:p>
            <a:endParaRPr lang="en-NZ" dirty="0">
              <a:latin typeface="Calibri" charset="0"/>
            </a:endParaRP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66823-D144-2C43-B057-67CACF8B8C15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95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66823-D144-2C43-B057-67CACF8B8C15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574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i-NZ" dirty="0"/>
              <a:t>Social ecological systems</a:t>
            </a:r>
          </a:p>
          <a:p>
            <a:r>
              <a:rPr lang="mi-NZ" dirty="0"/>
              <a:t>Humans in nature (Dame Margaret Mace)</a:t>
            </a:r>
          </a:p>
          <a:p>
            <a:r>
              <a:rPr lang="mi-NZ" dirty="0"/>
              <a:t>Planetary boundaries</a:t>
            </a:r>
          </a:p>
          <a:p>
            <a:r>
              <a:rPr lang="mi-NZ" dirty="0"/>
              <a:t>SRC</a:t>
            </a:r>
            <a:endParaRPr lang="en-NZ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66823-D144-2C43-B057-67CACF8B8C15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091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NZ" altLang="en-US">
                <a:latin typeface="Times New Roman" pitchFamily="18" charset="0"/>
              </a:rPr>
              <a:t>Melbourne – </a:t>
            </a:r>
            <a:r>
              <a:rPr lang="en-NZ" altLang="en-US" b="1">
                <a:latin typeface="Times New Roman" pitchFamily="18" charset="0"/>
              </a:rPr>
              <a:t>drought </a:t>
            </a:r>
            <a:r>
              <a:rPr lang="en-NZ" altLang="en-US">
                <a:latin typeface="Times New Roman" pitchFamily="18" charset="0"/>
              </a:rPr>
              <a:t>– led to harvesting &amp; water sensitive cities</a:t>
            </a:r>
          </a:p>
          <a:p>
            <a:endParaRPr lang="en-NZ" altLang="en-US">
              <a:latin typeface="Times New Roman" pitchFamily="18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98703C3-DDAD-48A3-9B64-5A3F8A198695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21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altLang="en-US" dirty="0">
              <a:solidFill>
                <a:srgbClr val="002060"/>
              </a:solidFill>
              <a:latin typeface="Times New Roman" pitchFamily="18" charset="0"/>
            </a:endParaRPr>
          </a:p>
          <a:p>
            <a:endParaRPr lang="en-NZ" altLang="en-US" dirty="0">
              <a:latin typeface="Times New Roman" pitchFamily="18" charset="0"/>
            </a:endParaRP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66823-D144-2C43-B057-67CACF8B8C15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46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1"/>
            <a:ext cx="77724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55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1170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230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980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96"/>
            <a:ext cx="2057400" cy="365125"/>
          </a:xfrm>
          <a:prstGeom prst="rect">
            <a:avLst/>
          </a:prstGeom>
        </p:spPr>
        <p:txBody>
          <a:bodyPr/>
          <a:lstStyle/>
          <a:p>
            <a:fld id="{6D7B7A43-E201-D041-8EC9-CF9D84AB8449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6" y="6356396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96"/>
            <a:ext cx="2057400" cy="365125"/>
          </a:xfrm>
          <a:prstGeom prst="rect">
            <a:avLst/>
          </a:prstGeom>
        </p:spPr>
        <p:txBody>
          <a:bodyPr/>
          <a:lstStyle/>
          <a:p>
            <a:fld id="{3B0984CC-944C-F042-AC78-589D496E0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9758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6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6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96"/>
            <a:ext cx="2057400" cy="365125"/>
          </a:xfrm>
          <a:prstGeom prst="rect">
            <a:avLst/>
          </a:prstGeom>
        </p:spPr>
        <p:txBody>
          <a:bodyPr/>
          <a:lstStyle/>
          <a:p>
            <a:fld id="{6D7B7A43-E201-D041-8EC9-CF9D84AB8449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6" y="6356396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96"/>
            <a:ext cx="2057400" cy="365125"/>
          </a:xfrm>
          <a:prstGeom prst="rect">
            <a:avLst/>
          </a:prstGeom>
        </p:spPr>
        <p:txBody>
          <a:bodyPr/>
          <a:lstStyle/>
          <a:p>
            <a:fld id="{3B0984CC-944C-F042-AC78-589D496E0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055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92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92" y="4589509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96"/>
            <a:ext cx="2057400" cy="365125"/>
          </a:xfrm>
          <a:prstGeom prst="rect">
            <a:avLst/>
          </a:prstGeom>
        </p:spPr>
        <p:txBody>
          <a:bodyPr/>
          <a:lstStyle/>
          <a:p>
            <a:fld id="{6D7B7A43-E201-D041-8EC9-CF9D84AB8449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6" y="6356396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96"/>
            <a:ext cx="2057400" cy="365125"/>
          </a:xfrm>
          <a:prstGeom prst="rect">
            <a:avLst/>
          </a:prstGeom>
        </p:spPr>
        <p:txBody>
          <a:bodyPr/>
          <a:lstStyle/>
          <a:p>
            <a:fld id="{3B0984CC-944C-F042-AC78-589D496E0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087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6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96"/>
            <a:ext cx="2057400" cy="365125"/>
          </a:xfrm>
          <a:prstGeom prst="rect">
            <a:avLst/>
          </a:prstGeom>
        </p:spPr>
        <p:txBody>
          <a:bodyPr/>
          <a:lstStyle/>
          <a:p>
            <a:fld id="{6D7B7A43-E201-D041-8EC9-CF9D84AB8449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6" y="6356396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96"/>
            <a:ext cx="2057400" cy="365125"/>
          </a:xfrm>
          <a:prstGeom prst="rect">
            <a:avLst/>
          </a:prstGeom>
        </p:spPr>
        <p:txBody>
          <a:bodyPr/>
          <a:lstStyle/>
          <a:p>
            <a:fld id="{3B0984CC-944C-F042-AC78-589D496E0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465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96"/>
            <a:ext cx="2057400" cy="365125"/>
          </a:xfrm>
          <a:prstGeom prst="rect">
            <a:avLst/>
          </a:prstGeom>
        </p:spPr>
        <p:txBody>
          <a:bodyPr/>
          <a:lstStyle/>
          <a:p>
            <a:fld id="{6D7B7A43-E201-D041-8EC9-CF9D84AB8449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6" y="6356396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96"/>
            <a:ext cx="2057400" cy="365125"/>
          </a:xfrm>
          <a:prstGeom prst="rect">
            <a:avLst/>
          </a:prstGeom>
        </p:spPr>
        <p:txBody>
          <a:bodyPr/>
          <a:lstStyle/>
          <a:p>
            <a:fld id="{3B0984CC-944C-F042-AC78-589D496E0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14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6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96"/>
            <a:ext cx="2057400" cy="365125"/>
          </a:xfrm>
          <a:prstGeom prst="rect">
            <a:avLst/>
          </a:prstGeom>
        </p:spPr>
        <p:txBody>
          <a:bodyPr/>
          <a:lstStyle/>
          <a:p>
            <a:fld id="{6D7B7A43-E201-D041-8EC9-CF9D84AB8449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6" y="6356396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96"/>
            <a:ext cx="2057400" cy="365125"/>
          </a:xfrm>
          <a:prstGeom prst="rect">
            <a:avLst/>
          </a:prstGeom>
        </p:spPr>
        <p:txBody>
          <a:bodyPr/>
          <a:lstStyle/>
          <a:p>
            <a:fld id="{3B0984CC-944C-F042-AC78-589D496E0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7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96"/>
            <a:ext cx="2057400" cy="365125"/>
          </a:xfrm>
          <a:prstGeom prst="rect">
            <a:avLst/>
          </a:prstGeom>
        </p:spPr>
        <p:txBody>
          <a:bodyPr/>
          <a:lstStyle/>
          <a:p>
            <a:fld id="{6D7B7A43-E201-D041-8EC9-CF9D84AB8449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6" y="6356396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96"/>
            <a:ext cx="2057400" cy="365125"/>
          </a:xfrm>
          <a:prstGeom prst="rect">
            <a:avLst/>
          </a:prstGeom>
        </p:spPr>
        <p:txBody>
          <a:bodyPr/>
          <a:lstStyle/>
          <a:p>
            <a:fld id="{3B0984CC-944C-F042-AC78-589D496E0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8066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96"/>
            <a:ext cx="2057400" cy="365125"/>
          </a:xfrm>
          <a:prstGeom prst="rect">
            <a:avLst/>
          </a:prstGeom>
        </p:spPr>
        <p:txBody>
          <a:bodyPr/>
          <a:lstStyle/>
          <a:p>
            <a:fld id="{6D7B7A43-E201-D041-8EC9-CF9D84AB8449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6" y="6356396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96"/>
            <a:ext cx="2057400" cy="365125"/>
          </a:xfrm>
          <a:prstGeom prst="rect">
            <a:avLst/>
          </a:prstGeom>
        </p:spPr>
        <p:txBody>
          <a:bodyPr/>
          <a:lstStyle/>
          <a:p>
            <a:fld id="{3B0984CC-944C-F042-AC78-589D496E0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73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654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96"/>
            <a:ext cx="2057400" cy="365125"/>
          </a:xfrm>
          <a:prstGeom prst="rect">
            <a:avLst/>
          </a:prstGeom>
        </p:spPr>
        <p:txBody>
          <a:bodyPr/>
          <a:lstStyle/>
          <a:p>
            <a:fld id="{6D7B7A43-E201-D041-8EC9-CF9D84AB8449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6" y="6356396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96"/>
            <a:ext cx="2057400" cy="365125"/>
          </a:xfrm>
          <a:prstGeom prst="rect">
            <a:avLst/>
          </a:prstGeom>
        </p:spPr>
        <p:txBody>
          <a:bodyPr/>
          <a:lstStyle/>
          <a:p>
            <a:fld id="{3B0984CC-944C-F042-AC78-589D496E0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369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6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6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96"/>
            <a:ext cx="2057400" cy="365125"/>
          </a:xfrm>
          <a:prstGeom prst="rect">
            <a:avLst/>
          </a:prstGeom>
        </p:spPr>
        <p:txBody>
          <a:bodyPr/>
          <a:lstStyle/>
          <a:p>
            <a:fld id="{6D7B7A43-E201-D041-8EC9-CF9D84AB8449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6" y="6356396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96"/>
            <a:ext cx="2057400" cy="365125"/>
          </a:xfrm>
          <a:prstGeom prst="rect">
            <a:avLst/>
          </a:prstGeom>
        </p:spPr>
        <p:txBody>
          <a:bodyPr/>
          <a:lstStyle/>
          <a:p>
            <a:fld id="{3B0984CC-944C-F042-AC78-589D496E0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71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98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96"/>
            <a:ext cx="2057400" cy="365125"/>
          </a:xfrm>
          <a:prstGeom prst="rect">
            <a:avLst/>
          </a:prstGeom>
        </p:spPr>
        <p:txBody>
          <a:bodyPr/>
          <a:lstStyle/>
          <a:p>
            <a:fld id="{6D7B7A43-E201-D041-8EC9-CF9D84AB8449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6" y="6356396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96"/>
            <a:ext cx="2057400" cy="365125"/>
          </a:xfrm>
          <a:prstGeom prst="rect">
            <a:avLst/>
          </a:prstGeom>
        </p:spPr>
        <p:txBody>
          <a:bodyPr/>
          <a:lstStyle/>
          <a:p>
            <a:fld id="{3B0984CC-944C-F042-AC78-589D496E0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640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cover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28" y="7939"/>
            <a:ext cx="844208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2085" y="2259013"/>
            <a:ext cx="7275634" cy="1143000"/>
          </a:xfrm>
        </p:spPr>
        <p:txBody>
          <a:bodyPr/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91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00101" y="3429000"/>
            <a:ext cx="6919546" cy="1752600"/>
          </a:xfrm>
        </p:spPr>
        <p:txBody>
          <a:bodyPr/>
          <a:lstStyle>
            <a:lvl1pPr marL="0" indent="0">
              <a:lnSpc>
                <a:spcPct val="90000"/>
              </a:lnSpc>
              <a:buFontTx/>
              <a:buNone/>
              <a:defRPr sz="42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56492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F96F9-4F62-499A-8B57-29AA384754B7}" type="slidenum">
              <a:rPr lang="en-US">
                <a:solidFill>
                  <a:srgbClr val="0D21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D21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3543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93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1DBA7-3835-426E-9E98-6057EE104E0E}" type="slidenum">
              <a:rPr lang="en-US">
                <a:solidFill>
                  <a:srgbClr val="0D21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D21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664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4760" y="1830388"/>
            <a:ext cx="3387969" cy="318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3407" y="1830388"/>
            <a:ext cx="3389435" cy="318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3B270-0BF7-4E7C-8B1D-0C233036AA9C}" type="slidenum">
              <a:rPr lang="en-US">
                <a:solidFill>
                  <a:srgbClr val="0D21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D21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6148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8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8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9CE01-087A-4EFF-9F08-DC6FF9F9A220}" type="slidenum">
              <a:rPr lang="en-US">
                <a:solidFill>
                  <a:srgbClr val="0D21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D21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5422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57391-25BC-43D7-B01C-4B1759965715}" type="slidenum">
              <a:rPr lang="en-US">
                <a:solidFill>
                  <a:srgbClr val="0D21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D21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0125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7F853-9807-41AE-9D17-ACE77FEA174E}" type="slidenum">
              <a:rPr lang="en-US">
                <a:solidFill>
                  <a:srgbClr val="0D21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D21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473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348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052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E0312-0DC8-4793-81D3-BF343804F385}" type="slidenum">
              <a:rPr lang="en-US">
                <a:solidFill>
                  <a:srgbClr val="0D21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D21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285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NZ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F2947-45D2-44B9-8961-93EE9744EBE9}" type="slidenum">
              <a:rPr lang="en-US">
                <a:solidFill>
                  <a:srgbClr val="0D21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D21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7939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A9E0DD-BC00-41BD-B6E0-9A4FE2057414}" type="slidenum">
              <a:rPr lang="en-US">
                <a:solidFill>
                  <a:srgbClr val="0D21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D21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5624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67450" y="609600"/>
            <a:ext cx="1817077" cy="44084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297" y="609600"/>
            <a:ext cx="5313485" cy="44084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D18CF-72A2-4FE9-BB1C-F41A397642E0}" type="slidenum">
              <a:rPr lang="en-US">
                <a:solidFill>
                  <a:srgbClr val="0D21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D21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1974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cover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28" y="7939"/>
            <a:ext cx="844208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2082" y="2259013"/>
            <a:ext cx="7275634" cy="1143000"/>
          </a:xfrm>
        </p:spPr>
        <p:txBody>
          <a:bodyPr/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91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00101" y="3429000"/>
            <a:ext cx="6919546" cy="1752600"/>
          </a:xfrm>
        </p:spPr>
        <p:txBody>
          <a:bodyPr/>
          <a:lstStyle>
            <a:lvl1pPr marL="0" indent="0">
              <a:lnSpc>
                <a:spcPct val="90000"/>
              </a:lnSpc>
              <a:buFontTx/>
              <a:buNone/>
              <a:defRPr sz="42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935967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97199-9B25-4A84-A543-914D7E3718EF}" type="slidenum">
              <a:rPr lang="en-US">
                <a:solidFill>
                  <a:srgbClr val="0D21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D21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0947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856A7-89DD-4721-90FE-86A86C167060}" type="slidenum">
              <a:rPr lang="en-US">
                <a:solidFill>
                  <a:srgbClr val="0D21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D21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4073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4754" y="1830388"/>
            <a:ext cx="3387969" cy="318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3400" y="1830388"/>
            <a:ext cx="3389435" cy="318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7EE4B-1360-46E9-8AD3-8246D3A4738B}" type="slidenum">
              <a:rPr lang="en-US">
                <a:solidFill>
                  <a:srgbClr val="0D21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D21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343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70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70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DC3EE-BCFE-4C43-80AC-AD769F53BE56}" type="slidenum">
              <a:rPr lang="en-US">
                <a:solidFill>
                  <a:srgbClr val="0D21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D21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5020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F46F0-629E-4CFC-8412-B26E1B5B3D29}" type="slidenum">
              <a:rPr lang="en-US">
                <a:solidFill>
                  <a:srgbClr val="0D21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D21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56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4270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D81D0D-772A-4932-8AD0-58876E8F917D}" type="slidenum">
              <a:rPr lang="en-US">
                <a:solidFill>
                  <a:srgbClr val="0D21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D21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3022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051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7E75E-4B27-49D5-B0DE-D5A73FD7C465}" type="slidenum">
              <a:rPr lang="en-US">
                <a:solidFill>
                  <a:srgbClr val="0D21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D21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9955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NZ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AAE36-310F-4EAF-9594-937F8D0E3A89}" type="slidenum">
              <a:rPr lang="en-US">
                <a:solidFill>
                  <a:srgbClr val="0D21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D21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4715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47F73-1191-43CE-837F-33B1FEE2A2D5}" type="slidenum">
              <a:rPr lang="en-US">
                <a:solidFill>
                  <a:srgbClr val="0D21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D21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9919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67450" y="609600"/>
            <a:ext cx="1817077" cy="44084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289" y="609600"/>
            <a:ext cx="5313485" cy="44084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CA23F-0CBE-482D-BCD0-30F2A52B3F31}" type="slidenum">
              <a:rPr lang="en-US">
                <a:solidFill>
                  <a:srgbClr val="0D21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D21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099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PI-ppt-corp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635896" y="6007953"/>
            <a:ext cx="30241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spcAft>
                <a:spcPct val="0"/>
              </a:spcAft>
              <a:defRPr/>
            </a:pPr>
            <a:r>
              <a:rPr lang="en-NZ" sz="2400" b="1" dirty="0">
                <a:solidFill>
                  <a:srgbClr val="92D050"/>
                </a:solidFill>
                <a:latin typeface="Arial Narrow" pitchFamily="34" charset="0"/>
              </a:rPr>
              <a:t>www.mpi.govt.nz</a:t>
            </a:r>
          </a:p>
          <a:p>
            <a:pPr algn="ctr" defTabSz="914400" fontAlgn="base">
              <a:spcAft>
                <a:spcPct val="0"/>
              </a:spcAft>
              <a:defRPr/>
            </a:pPr>
            <a:r>
              <a:rPr lang="en-NZ" sz="2400" b="1" dirty="0">
                <a:solidFill>
                  <a:srgbClr val="92D050"/>
                </a:solidFill>
                <a:latin typeface="Arial Narrow" pitchFamily="34" charset="0"/>
              </a:rPr>
              <a:t>www.mfe.govt.nz </a:t>
            </a:r>
            <a:endParaRPr lang="en-GB" sz="2400" b="1" dirty="0">
              <a:solidFill>
                <a:srgbClr val="92D050"/>
              </a:solidFill>
              <a:latin typeface="Arial Narrow" pitchFamily="34" charset="0"/>
            </a:endParaRP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39750" y="1484313"/>
            <a:ext cx="7772400" cy="1470025"/>
          </a:xfrm>
          <a:noFill/>
          <a:effectLst/>
        </p:spPr>
        <p:txBody>
          <a:bodyPr/>
          <a:lstStyle>
            <a:lvl1pPr>
              <a:defRPr sz="3600">
                <a:solidFill>
                  <a:srgbClr val="8CC63F"/>
                </a:solidFill>
              </a:defRPr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9750" y="3068638"/>
            <a:ext cx="6400800" cy="481012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904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8485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105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0633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7404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899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7852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54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241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NZ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497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8886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7013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NZ" noProof="0" dirty="0"/>
          </a:p>
        </p:txBody>
      </p:sp>
    </p:spTree>
    <p:extLst>
      <p:ext uri="{BB962C8B-B14F-4D97-AF65-F5344CB8AC3E}">
        <p14:creationId xmlns:p14="http://schemas.microsoft.com/office/powerpoint/2010/main" val="123800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1"/>
            <a:ext cx="77724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5079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0358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267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87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782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9084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7305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0345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6639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4011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8844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9576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1"/>
            <a:ext cx="77724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4375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951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6763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5009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4208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6600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6506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824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7330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9886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7760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5600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1"/>
            <a:ext cx="77724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297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24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2069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6938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26331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3446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724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723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0996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0892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64360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963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172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1"/>
            <a:ext cx="77724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2263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85256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12701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62373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59513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6662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8093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2994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3059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175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C8C45-1BCE-6349-8AB4-D4E3AE8F316C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A2747-1205-7F40-A539-68A4B23E9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94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028956" y="635639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This is footer</a:t>
            </a:r>
          </a:p>
        </p:txBody>
      </p:sp>
    </p:spTree>
    <p:extLst>
      <p:ext uri="{BB962C8B-B14F-4D97-AF65-F5344CB8AC3E}">
        <p14:creationId xmlns:p14="http://schemas.microsoft.com/office/powerpoint/2010/main" val="1478802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0" descr="mfe-text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28" y="7939"/>
            <a:ext cx="844208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291" y="609600"/>
            <a:ext cx="72712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4760" y="1830388"/>
            <a:ext cx="6918081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NZ" altLang="en-US"/>
              <a:t>Click to edit Master text styles</a:t>
            </a:r>
          </a:p>
          <a:p>
            <a:pPr lvl="1"/>
            <a:r>
              <a:rPr lang="en-NZ" altLang="en-US"/>
              <a:t>Second level</a:t>
            </a:r>
          </a:p>
          <a:p>
            <a:pPr lvl="2"/>
            <a:r>
              <a:rPr lang="en-NZ" altLang="en-US"/>
              <a:t>Third level</a:t>
            </a:r>
          </a:p>
          <a:p>
            <a:pPr lvl="3"/>
            <a:r>
              <a:rPr lang="en-NZ" altLang="en-US"/>
              <a:t>Fourth level</a:t>
            </a:r>
          </a:p>
          <a:p>
            <a:pPr lvl="4"/>
            <a:r>
              <a:rPr lang="en-NZ" altLang="en-US"/>
              <a:t>Fifth level</a:t>
            </a: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48246" y="5956300"/>
            <a:ext cx="83380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500">
                <a:solidFill>
                  <a:schemeClr val="accent1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4C80B3D-6010-4650-9A8F-FE02F75015CF}" type="slidenum">
              <a:rPr lang="en-US">
                <a:solidFill>
                  <a:srgbClr val="0D214E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D21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397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D214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D214E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D214E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D214E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D214E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0D214E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0D214E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0D214E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0D214E"/>
          </a:solidFill>
          <a:latin typeface="Arial" charset="0"/>
        </a:defRPr>
      </a:lvl9pPr>
    </p:titleStyle>
    <p:bodyStyle>
      <a:lvl1pPr marL="322263" indent="-322263" algn="l" rtl="0" eaLnBrk="0" fontAlgn="base" hangingPunct="0">
        <a:lnSpc>
          <a:spcPts val="3200"/>
        </a:lnSpc>
        <a:spcBef>
          <a:spcPct val="0"/>
        </a:spcBef>
        <a:spcAft>
          <a:spcPts val="800"/>
        </a:spcAft>
        <a:buChar char="•"/>
        <a:defRPr sz="3200">
          <a:solidFill>
            <a:srgbClr val="0D214E"/>
          </a:solidFill>
          <a:latin typeface="+mn-lt"/>
          <a:ea typeface="+mn-ea"/>
          <a:cs typeface="+mn-cs"/>
        </a:defRPr>
      </a:lvl1pPr>
      <a:lvl2pPr marL="779463" indent="-455613" algn="l" rtl="0" eaLnBrk="0" fontAlgn="base" hangingPunct="0">
        <a:lnSpc>
          <a:spcPts val="3200"/>
        </a:lnSpc>
        <a:spcBef>
          <a:spcPct val="0"/>
        </a:spcBef>
        <a:spcAft>
          <a:spcPts val="800"/>
        </a:spcAft>
        <a:buChar char="–"/>
        <a:defRPr sz="3200">
          <a:solidFill>
            <a:srgbClr val="0D214E"/>
          </a:solidFill>
          <a:latin typeface="+mn-lt"/>
        </a:defRPr>
      </a:lvl2pPr>
      <a:lvl3pPr marL="1223963" indent="-442913" algn="l" rtl="0" eaLnBrk="0" fontAlgn="base" hangingPunct="0">
        <a:lnSpc>
          <a:spcPts val="3200"/>
        </a:lnSpc>
        <a:spcBef>
          <a:spcPct val="0"/>
        </a:spcBef>
        <a:spcAft>
          <a:spcPts val="800"/>
        </a:spcAft>
        <a:buChar char="–"/>
        <a:defRPr sz="3200">
          <a:solidFill>
            <a:srgbClr val="0D214E"/>
          </a:solidFill>
          <a:latin typeface="+mn-lt"/>
        </a:defRPr>
      </a:lvl3pPr>
      <a:lvl4pPr marL="1870075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2"/>
          </a:solidFill>
          <a:latin typeface="+mn-lt"/>
        </a:defRPr>
      </a:lvl4pPr>
      <a:lvl5pPr marL="2289175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2"/>
          </a:solidFill>
          <a:latin typeface="+mn-lt"/>
        </a:defRPr>
      </a:lvl5pPr>
      <a:lvl6pPr marL="2746375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2"/>
          </a:solidFill>
          <a:latin typeface="+mn-lt"/>
        </a:defRPr>
      </a:lvl6pPr>
      <a:lvl7pPr marL="3203575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2"/>
          </a:solidFill>
          <a:latin typeface="+mn-lt"/>
        </a:defRPr>
      </a:lvl7pPr>
      <a:lvl8pPr marL="3660775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2"/>
          </a:solidFill>
          <a:latin typeface="+mn-lt"/>
        </a:defRPr>
      </a:lvl8pPr>
      <a:lvl9pPr marL="4117975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0" descr="mfe-text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28" y="7939"/>
            <a:ext cx="844208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290" y="609600"/>
            <a:ext cx="72712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4754" y="1830388"/>
            <a:ext cx="6918081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NZ" altLang="en-US"/>
              <a:t>Click to edit Master text styles</a:t>
            </a:r>
          </a:p>
          <a:p>
            <a:pPr lvl="1"/>
            <a:r>
              <a:rPr lang="en-NZ" altLang="en-US"/>
              <a:t>Second level</a:t>
            </a:r>
          </a:p>
          <a:p>
            <a:pPr lvl="2"/>
            <a:r>
              <a:rPr lang="en-NZ" altLang="en-US"/>
              <a:t>Third level</a:t>
            </a:r>
          </a:p>
          <a:p>
            <a:pPr lvl="3"/>
            <a:r>
              <a:rPr lang="en-NZ" altLang="en-US"/>
              <a:t>Fourth level</a:t>
            </a:r>
          </a:p>
          <a:p>
            <a:pPr lvl="4"/>
            <a:r>
              <a:rPr lang="en-NZ" altLang="en-US"/>
              <a:t>Fifth level</a:t>
            </a: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48246" y="5956300"/>
            <a:ext cx="83380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500">
                <a:solidFill>
                  <a:schemeClr val="accent1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E738927-7025-44F1-B6FA-E252B0F7C55E}" type="slidenum">
              <a:rPr lang="en-US">
                <a:solidFill>
                  <a:srgbClr val="0D214E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D21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414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D214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D214E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D214E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D214E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D214E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0D214E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0D214E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0D214E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0D214E"/>
          </a:solidFill>
          <a:latin typeface="Arial" charset="0"/>
        </a:defRPr>
      </a:lvl9pPr>
    </p:titleStyle>
    <p:bodyStyle>
      <a:lvl1pPr marL="322263" indent="-322263" algn="l" rtl="0" eaLnBrk="0" fontAlgn="base" hangingPunct="0">
        <a:lnSpc>
          <a:spcPts val="3200"/>
        </a:lnSpc>
        <a:spcBef>
          <a:spcPct val="0"/>
        </a:spcBef>
        <a:spcAft>
          <a:spcPts val="800"/>
        </a:spcAft>
        <a:buChar char="•"/>
        <a:defRPr sz="3200">
          <a:solidFill>
            <a:srgbClr val="0D214E"/>
          </a:solidFill>
          <a:latin typeface="+mn-lt"/>
          <a:ea typeface="+mn-ea"/>
          <a:cs typeface="+mn-cs"/>
        </a:defRPr>
      </a:lvl1pPr>
      <a:lvl2pPr marL="779463" indent="-455613" algn="l" rtl="0" eaLnBrk="0" fontAlgn="base" hangingPunct="0">
        <a:lnSpc>
          <a:spcPts val="3200"/>
        </a:lnSpc>
        <a:spcBef>
          <a:spcPct val="0"/>
        </a:spcBef>
        <a:spcAft>
          <a:spcPts val="800"/>
        </a:spcAft>
        <a:buChar char="–"/>
        <a:defRPr sz="3200">
          <a:solidFill>
            <a:srgbClr val="0D214E"/>
          </a:solidFill>
          <a:latin typeface="+mn-lt"/>
        </a:defRPr>
      </a:lvl2pPr>
      <a:lvl3pPr marL="1223963" indent="-442913" algn="l" rtl="0" eaLnBrk="0" fontAlgn="base" hangingPunct="0">
        <a:lnSpc>
          <a:spcPts val="3200"/>
        </a:lnSpc>
        <a:spcBef>
          <a:spcPct val="0"/>
        </a:spcBef>
        <a:spcAft>
          <a:spcPts val="800"/>
        </a:spcAft>
        <a:buChar char="–"/>
        <a:defRPr sz="3200">
          <a:solidFill>
            <a:srgbClr val="0D214E"/>
          </a:solidFill>
          <a:latin typeface="+mn-lt"/>
        </a:defRPr>
      </a:lvl3pPr>
      <a:lvl4pPr marL="1870075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2"/>
          </a:solidFill>
          <a:latin typeface="+mn-lt"/>
        </a:defRPr>
      </a:lvl4pPr>
      <a:lvl5pPr marL="2289175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2"/>
          </a:solidFill>
          <a:latin typeface="+mn-lt"/>
        </a:defRPr>
      </a:lvl5pPr>
      <a:lvl6pPr marL="2746375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2"/>
          </a:solidFill>
          <a:latin typeface="+mn-lt"/>
        </a:defRPr>
      </a:lvl6pPr>
      <a:lvl7pPr marL="3203575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2"/>
          </a:solidFill>
          <a:latin typeface="+mn-lt"/>
        </a:defRPr>
      </a:lvl7pPr>
      <a:lvl8pPr marL="3660775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2"/>
          </a:solidFill>
          <a:latin typeface="+mn-lt"/>
        </a:defRPr>
      </a:lvl8pPr>
      <a:lvl9pPr marL="4117975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rgbClr val="003F5F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0052" name="Text Box 4"/>
          <p:cNvSpPr txBox="1">
            <a:spLocks noChangeArrowheads="1"/>
          </p:cNvSpPr>
          <p:nvPr userDrawn="1"/>
        </p:nvSpPr>
        <p:spPr bwMode="auto">
          <a:xfrm>
            <a:off x="5724525" y="6165850"/>
            <a:ext cx="2951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b="1" dirty="0">
                <a:solidFill>
                  <a:srgbClr val="006DA4"/>
                </a:solidFill>
                <a:latin typeface="Arial Narrow" pitchFamily="34" charset="0"/>
              </a:rPr>
              <a:t> www.mpi.govt.nz • </a:t>
            </a:r>
            <a:fld id="{181265AF-42E6-41DF-9FEF-F7EF6FD5D93B}" type="slidenum">
              <a:rPr lang="en-GB" sz="2400">
                <a:solidFill>
                  <a:srgbClr val="003F5F"/>
                </a:solidFill>
                <a:latin typeface="Arial Narrow" pitchFamily="34" charset="0"/>
              </a:rPr>
              <a:pPr algn="r" defTabSz="91440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GB" sz="2400" dirty="0">
              <a:solidFill>
                <a:srgbClr val="003F5F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78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54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379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80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C8C45-1BCE-6349-8AB4-D4E3AE8F3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A2747-1205-7F40-A539-68A4B23E9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99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9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387012"/>
            <a:ext cx="9144000" cy="3470988"/>
          </a:xfrm>
          <a:prstGeom prst="rect">
            <a:avLst/>
          </a:prstGeom>
          <a:gradFill flip="none" rotWithShape="1">
            <a:gsLst>
              <a:gs pos="0">
                <a:srgbClr val="39423B">
                  <a:alpha val="40000"/>
                </a:srgbClr>
              </a:gs>
              <a:gs pos="100000">
                <a:srgbClr val="44504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573624"/>
          </a:xfrm>
          <a:prstGeom prst="rect">
            <a:avLst/>
          </a:prstGeom>
          <a:gradFill flip="none" rotWithShape="1">
            <a:gsLst>
              <a:gs pos="0">
                <a:srgbClr val="486873">
                  <a:alpha val="50000"/>
                </a:srgbClr>
              </a:gs>
              <a:gs pos="100000">
                <a:srgbClr val="476671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6561" y="5044796"/>
            <a:ext cx="6340744" cy="1642385"/>
          </a:xfrm>
        </p:spPr>
        <p:txBody>
          <a:bodyPr>
            <a:normAutofit/>
          </a:bodyPr>
          <a:lstStyle/>
          <a:p>
            <a:pPr algn="l">
              <a:lnSpc>
                <a:spcPct val="130000"/>
              </a:lnSpc>
            </a:pP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Presentation for IPWEA LDEG Symposium 16 March 2017</a:t>
            </a:r>
          </a:p>
          <a:p>
            <a:pPr algn="l">
              <a:lnSpc>
                <a:spcPct val="130000"/>
              </a:lnSpc>
            </a:pP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Sue-Ellen Fenelon</a:t>
            </a:r>
          </a:p>
        </p:txBody>
      </p:sp>
      <p:sp>
        <p:nvSpPr>
          <p:cNvPr id="4" name="Rectangle 3"/>
          <p:cNvSpPr/>
          <p:nvPr/>
        </p:nvSpPr>
        <p:spPr>
          <a:xfrm>
            <a:off x="7437305" y="569669"/>
            <a:ext cx="11641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</a:pPr>
            <a:r>
              <a:rPr lang="en-US" sz="1000" dirty="0">
                <a:solidFill>
                  <a:schemeClr val="bg1"/>
                </a:solidFill>
                <a:latin typeface="Georgia"/>
                <a:ea typeface="+mj-ea"/>
                <a:cs typeface="Georgia"/>
              </a:rPr>
              <a:t>Date: 16-03-2017</a:t>
            </a:r>
          </a:p>
        </p:txBody>
      </p:sp>
      <p:sp>
        <p:nvSpPr>
          <p:cNvPr id="5" name="Rectangle 4"/>
          <p:cNvSpPr/>
          <p:nvPr/>
        </p:nvSpPr>
        <p:spPr>
          <a:xfrm>
            <a:off x="295280" y="1471129"/>
            <a:ext cx="86582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200" b="1" i="1" dirty="0">
                <a:solidFill>
                  <a:srgbClr val="FFFFFF"/>
                </a:solidFill>
                <a:latin typeface="Georgia"/>
                <a:cs typeface="Georgia"/>
              </a:rPr>
              <a:t>NPS-Freshwater Management and Urban Water Quality</a:t>
            </a:r>
          </a:p>
        </p:txBody>
      </p:sp>
      <p:pic>
        <p:nvPicPr>
          <p:cNvPr id="6" name="Picture 5" descr="MFE-logo-CMYK_rev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997" y="529332"/>
            <a:ext cx="1998276" cy="5343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81" y="5976500"/>
            <a:ext cx="3390919" cy="71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94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753971" y="578295"/>
            <a:ext cx="64594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Georgia"/>
                <a:cs typeface="Georgia"/>
              </a:rPr>
              <a:t>Urban water quality</a:t>
            </a:r>
          </a:p>
        </p:txBody>
      </p:sp>
      <p:sp>
        <p:nvSpPr>
          <p:cNvPr id="7" name="Rectangle 6"/>
          <p:cNvSpPr/>
          <p:nvPr/>
        </p:nvSpPr>
        <p:spPr>
          <a:xfrm>
            <a:off x="7149767" y="578295"/>
            <a:ext cx="14478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000" dirty="0">
                <a:solidFill>
                  <a:prstClr val="white"/>
                </a:solidFill>
                <a:latin typeface="Georgia"/>
                <a:cs typeface="Georgia"/>
              </a:rPr>
              <a:t>Presentation </a:t>
            </a:r>
            <a:r>
              <a:rPr lang="en-US" sz="1000">
                <a:solidFill>
                  <a:prstClr val="white"/>
                </a:solidFill>
                <a:latin typeface="Georgia"/>
                <a:cs typeface="Georgia"/>
              </a:rPr>
              <a:t>title here</a:t>
            </a:r>
            <a:endParaRPr lang="en-US" sz="1000" dirty="0">
              <a:solidFill>
                <a:prstClr val="white"/>
              </a:solidFill>
              <a:latin typeface="Georgia"/>
              <a:cs typeface="Georgi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818281"/>
            <a:ext cx="9144000" cy="20427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835" y="1268760"/>
            <a:ext cx="3608173" cy="34088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4007" y="1268760"/>
            <a:ext cx="3586529" cy="340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76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149767" y="578295"/>
            <a:ext cx="14478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000" dirty="0">
                <a:solidFill>
                  <a:prstClr val="white"/>
                </a:solidFill>
                <a:latin typeface="Georgia"/>
                <a:cs typeface="Georgia"/>
              </a:rPr>
              <a:t>Presentation </a:t>
            </a:r>
            <a:r>
              <a:rPr lang="en-US" sz="1000">
                <a:solidFill>
                  <a:prstClr val="white"/>
                </a:solidFill>
                <a:latin typeface="Georgia"/>
                <a:cs typeface="Georgia"/>
              </a:rPr>
              <a:t>title here</a:t>
            </a:r>
            <a:endParaRPr lang="en-US" sz="1000" dirty="0">
              <a:solidFill>
                <a:prstClr val="white"/>
              </a:solidFill>
              <a:latin typeface="Georgia"/>
              <a:cs typeface="Georgi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9" b="29304"/>
          <a:stretch/>
        </p:blipFill>
        <p:spPr bwMode="auto">
          <a:xfrm>
            <a:off x="4771292" y="0"/>
            <a:ext cx="3868615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C:\Users\Fenelons\AppData\Local\Microsoft\Windows\Temporary Internet Files\Content.Outlook\QIULIXME\IMG_495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79"/>
          <a:stretch>
            <a:fillRect/>
          </a:stretch>
        </p:blipFill>
        <p:spPr bwMode="auto">
          <a:xfrm>
            <a:off x="-27822" y="0"/>
            <a:ext cx="4642339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4182126"/>
              </p:ext>
            </p:extLst>
          </p:nvPr>
        </p:nvGraphicFramePr>
        <p:xfrm>
          <a:off x="4281853" y="2795588"/>
          <a:ext cx="4847492" cy="323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Photo Editor Photo" r:id="rId6" imgW="17142857" imgH="11428571" progId="MSPhotoEd.3">
                  <p:embed/>
                </p:oleObj>
              </mc:Choice>
              <mc:Fallback>
                <p:oleObj name="Photo Editor Photo" r:id="rId6" imgW="17142857" imgH="11428571" progId="MSPhotoEd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1853" y="2795588"/>
                        <a:ext cx="4847492" cy="323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2822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149767" y="578295"/>
            <a:ext cx="14478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000" dirty="0">
                <a:solidFill>
                  <a:prstClr val="white"/>
                </a:solidFill>
                <a:latin typeface="Georgia"/>
                <a:cs typeface="Georgia"/>
              </a:rPr>
              <a:t>Presentation </a:t>
            </a:r>
            <a:r>
              <a:rPr lang="en-US" sz="1000">
                <a:solidFill>
                  <a:prstClr val="white"/>
                </a:solidFill>
                <a:latin typeface="Georgia"/>
                <a:cs typeface="Georgia"/>
              </a:rPr>
              <a:t>title here</a:t>
            </a:r>
            <a:endParaRPr lang="en-US" sz="1000" dirty="0">
              <a:solidFill>
                <a:prstClr val="white"/>
              </a:solidFill>
              <a:latin typeface="Georgia"/>
              <a:cs typeface="Georg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27784" y="424406"/>
            <a:ext cx="64594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Georgia"/>
                <a:cs typeface="Georgia"/>
              </a:rPr>
              <a:t>Hydrological changes</a:t>
            </a:r>
          </a:p>
        </p:txBody>
      </p:sp>
      <p:pic>
        <p:nvPicPr>
          <p:cNvPr id="15" name="Picture 1" descr="U:\COO\IES\ETS\TAG\GD04 - WSD\GD_04_Images\WATER_CYCLE_Rev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" t="83724" r="80737" b="7556"/>
          <a:stretch/>
        </p:blipFill>
        <p:spPr bwMode="auto">
          <a:xfrm>
            <a:off x="-1" y="6030116"/>
            <a:ext cx="1329595" cy="485775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U:\COO\IES\ETS\TAG\GD04 - WSD\GD_04_Images\B1_Water_Cycle_Urban_Page_2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1" t="27953" r="12889" b="24484"/>
          <a:stretch/>
        </p:blipFill>
        <p:spPr bwMode="auto">
          <a:xfrm>
            <a:off x="4812" y="3657152"/>
            <a:ext cx="4833740" cy="2204864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" descr="U:\COO\IES\ETS\TAG\GD04 - WSD\GD_04_Images\WATER_CYCLE_Rev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68" t="33708" r="17166" b="23406"/>
          <a:stretch/>
        </p:blipFill>
        <p:spPr bwMode="auto">
          <a:xfrm>
            <a:off x="-1" y="1379066"/>
            <a:ext cx="4838553" cy="2265958"/>
          </a:xfrm>
          <a:prstGeom prst="rect">
            <a:avLst/>
          </a:prstGeom>
          <a:ln w="3175" cmpd="sng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4974308" y="1616073"/>
            <a:ext cx="4169692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400" dirty="0">
                <a:solidFill>
                  <a:prstClr val="black"/>
                </a:solidFill>
              </a:rPr>
              <a:t>2yr rainfall =&gt;2 </a:t>
            </a:r>
            <a:r>
              <a:rPr lang="en-NZ" sz="2400" dirty="0" err="1">
                <a:solidFill>
                  <a:prstClr val="black"/>
                </a:solidFill>
              </a:rPr>
              <a:t>yr</a:t>
            </a:r>
            <a:r>
              <a:rPr lang="en-NZ" sz="2400" dirty="0">
                <a:solidFill>
                  <a:prstClr val="black"/>
                </a:solidFill>
              </a:rPr>
              <a:t> runoff</a:t>
            </a:r>
          </a:p>
          <a:p>
            <a:pPr lvl="1"/>
            <a:r>
              <a:rPr lang="en-NZ" sz="2400" dirty="0">
                <a:solidFill>
                  <a:prstClr val="black"/>
                </a:solidFill>
              </a:rPr>
              <a:t>The channel forming flow, </a:t>
            </a:r>
            <a:r>
              <a:rPr lang="en-NZ" sz="2400" dirty="0" err="1">
                <a:solidFill>
                  <a:prstClr val="black"/>
                </a:solidFill>
              </a:rPr>
              <a:t>bankfull</a:t>
            </a:r>
            <a:r>
              <a:rPr lang="en-NZ" sz="2400" dirty="0">
                <a:solidFill>
                  <a:prstClr val="black"/>
                </a:solidFill>
              </a:rPr>
              <a:t> flow</a:t>
            </a:r>
          </a:p>
          <a:p>
            <a:pPr lvl="1"/>
            <a:endParaRPr lang="en-NZ" sz="1700" dirty="0">
              <a:solidFill>
                <a:prstClr val="black">
                  <a:tint val="75000"/>
                </a:prstClr>
              </a:solidFill>
            </a:endParaRPr>
          </a:p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815830" y="4614524"/>
            <a:ext cx="4464495" cy="165847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600" dirty="0">
                <a:solidFill>
                  <a:prstClr val="black"/>
                </a:solidFill>
              </a:rPr>
              <a:t>Old 2yr runoff =&gt; say every month</a:t>
            </a:r>
          </a:p>
          <a:p>
            <a:r>
              <a:rPr lang="en-NZ" sz="2600" dirty="0">
                <a:solidFill>
                  <a:prstClr val="black"/>
                </a:solidFill>
              </a:rPr>
              <a:t>More erosion</a:t>
            </a:r>
          </a:p>
          <a:p>
            <a:r>
              <a:rPr lang="en-NZ" sz="2600" dirty="0">
                <a:solidFill>
                  <a:prstClr val="black"/>
                </a:solidFill>
              </a:rPr>
              <a:t>2 yr rainfall =&gt; say floods 5 houses every year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NZ" sz="17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Down Arrow 20"/>
          <p:cNvSpPr/>
          <p:nvPr/>
        </p:nvSpPr>
        <p:spPr>
          <a:xfrm>
            <a:off x="6687108" y="2919851"/>
            <a:ext cx="1349896" cy="14746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NZ">
              <a:solidFill>
                <a:prstClr val="white"/>
              </a:solidFill>
            </a:endParaRPr>
          </a:p>
        </p:txBody>
      </p:sp>
      <p:pic>
        <p:nvPicPr>
          <p:cNvPr id="22" name="Picture 1" descr="U:\COO\IES\ETS\TAG\GD04 - WSD\GD_04_Images\WATER_CYCLE_Rev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" t="71116" r="80737" b="15709"/>
          <a:stretch/>
        </p:blipFill>
        <p:spPr bwMode="auto">
          <a:xfrm>
            <a:off x="1241620" y="6030116"/>
            <a:ext cx="1177655" cy="65013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634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149767" y="578295"/>
            <a:ext cx="14478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000" dirty="0">
                <a:solidFill>
                  <a:prstClr val="white"/>
                </a:solidFill>
                <a:latin typeface="Georgia"/>
                <a:cs typeface="Georgia"/>
              </a:rPr>
              <a:t>Presentation </a:t>
            </a:r>
            <a:r>
              <a:rPr lang="en-US" sz="1000">
                <a:solidFill>
                  <a:prstClr val="white"/>
                </a:solidFill>
                <a:latin typeface="Georgia"/>
                <a:cs typeface="Georgia"/>
              </a:rPr>
              <a:t>title here</a:t>
            </a:r>
            <a:endParaRPr lang="en-US" sz="1000" dirty="0">
              <a:solidFill>
                <a:prstClr val="white"/>
              </a:solidFill>
              <a:latin typeface="Georgia"/>
              <a:cs typeface="Georgia"/>
            </a:endParaRPr>
          </a:p>
        </p:txBody>
      </p:sp>
      <p:pic>
        <p:nvPicPr>
          <p:cNvPr id="8" name="Picture 11" descr="DSC008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6"/>
          <a:stretch>
            <a:fillRect/>
          </a:stretch>
        </p:blipFill>
        <p:spPr bwMode="auto">
          <a:xfrm>
            <a:off x="4437185" y="350840"/>
            <a:ext cx="4466492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" t="5743" r="5646"/>
          <a:stretch>
            <a:fillRect/>
          </a:stretch>
        </p:blipFill>
        <p:spPr bwMode="auto">
          <a:xfrm>
            <a:off x="457199" y="347665"/>
            <a:ext cx="3774831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971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149767" y="578295"/>
            <a:ext cx="14478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000" dirty="0">
                <a:solidFill>
                  <a:prstClr val="white"/>
                </a:solidFill>
                <a:latin typeface="Georgia"/>
                <a:cs typeface="Georgia"/>
              </a:rPr>
              <a:t>Presentation </a:t>
            </a:r>
            <a:r>
              <a:rPr lang="en-US" sz="1000">
                <a:solidFill>
                  <a:prstClr val="white"/>
                </a:solidFill>
                <a:latin typeface="Georgia"/>
                <a:cs typeface="Georgia"/>
              </a:rPr>
              <a:t>title here</a:t>
            </a:r>
            <a:endParaRPr lang="en-US" sz="1000" dirty="0">
              <a:solidFill>
                <a:prstClr val="white"/>
              </a:solidFill>
              <a:latin typeface="Georgia"/>
              <a:cs typeface="Georgia"/>
            </a:endParaRP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 rotWithShape="1">
          <a:blip r:embed="rId3"/>
          <a:srcRect l="14507" t="20077" r="28395" b="12515"/>
          <a:stretch/>
        </p:blipFill>
        <p:spPr>
          <a:xfrm>
            <a:off x="228599" y="376484"/>
            <a:ext cx="8626921" cy="636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369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149767" y="578295"/>
            <a:ext cx="14478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000" dirty="0">
                <a:solidFill>
                  <a:prstClr val="white"/>
                </a:solidFill>
                <a:latin typeface="Georgia"/>
                <a:cs typeface="Georgia"/>
              </a:rPr>
              <a:t>Presentation </a:t>
            </a:r>
            <a:r>
              <a:rPr lang="en-US" sz="1000">
                <a:solidFill>
                  <a:prstClr val="white"/>
                </a:solidFill>
                <a:latin typeface="Georgia"/>
                <a:cs typeface="Georgia"/>
              </a:rPr>
              <a:t>title here</a:t>
            </a:r>
            <a:endParaRPr lang="en-US" sz="1000" dirty="0">
              <a:solidFill>
                <a:prstClr val="white"/>
              </a:solidFill>
              <a:latin typeface="Georgia"/>
              <a:cs typeface="Georgia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17990" y="1225550"/>
            <a:ext cx="4720003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22263" indent="-322263"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ts val="800"/>
              </a:spcAft>
              <a:buChar char="•"/>
              <a:defRPr sz="3200">
                <a:solidFill>
                  <a:srgbClr val="0D214E"/>
                </a:solidFill>
                <a:latin typeface="+mn-lt"/>
                <a:ea typeface="+mn-ea"/>
                <a:cs typeface="+mn-cs"/>
              </a:defRPr>
            </a:lvl1pPr>
            <a:lvl2pPr marL="779463" indent="-455613"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ts val="800"/>
              </a:spcAft>
              <a:buChar char="–"/>
              <a:defRPr sz="3200">
                <a:solidFill>
                  <a:srgbClr val="0D214E"/>
                </a:solidFill>
                <a:latin typeface="+mn-lt"/>
              </a:defRPr>
            </a:lvl2pPr>
            <a:lvl3pPr marL="1223963" indent="-442913"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ts val="800"/>
              </a:spcAft>
              <a:buChar char="–"/>
              <a:defRPr sz="3200">
                <a:solidFill>
                  <a:srgbClr val="0D214E"/>
                </a:solidFill>
                <a:latin typeface="+mn-lt"/>
              </a:defRPr>
            </a:lvl3pPr>
            <a:lvl4pPr marL="1870075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+mn-lt"/>
              </a:defRPr>
            </a:lvl4pPr>
            <a:lvl5pPr marL="2289175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+mn-lt"/>
              </a:defRPr>
            </a:lvl5pPr>
            <a:lvl6pPr marL="2746375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+mn-lt"/>
              </a:defRPr>
            </a:lvl6pPr>
            <a:lvl7pPr marL="3203575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+mn-lt"/>
              </a:defRPr>
            </a:lvl7pPr>
            <a:lvl8pPr marL="3660775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+mn-lt"/>
              </a:defRPr>
            </a:lvl8pPr>
            <a:lvl9pPr marL="4117975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322263" marR="0" lvl="0" indent="-322263" algn="l" defTabSz="914400" rtl="0" eaLnBrk="0" fontAlgn="base" latinLnBrk="0" hangingPunct="0">
              <a:lnSpc>
                <a:spcPts val="32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NZ" sz="3200" b="0" i="0" u="none" strike="noStrike" kern="0" cap="none" spc="0" normalizeH="0" baseline="0" noProof="0" dirty="0">
                <a:ln>
                  <a:noFill/>
                </a:ln>
                <a:solidFill>
                  <a:srgbClr val="0D214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Stressors</a:t>
            </a:r>
          </a:p>
          <a:p>
            <a:pPr marL="779463" marR="0" lvl="1" indent="-4556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NZ" sz="1800" b="0" i="0" u="none" strike="noStrike" kern="0" cap="none" spc="0" normalizeH="0" baseline="0" noProof="0" dirty="0">
                <a:ln>
                  <a:noFill/>
                </a:ln>
                <a:solidFill>
                  <a:srgbClr val="0D214E"/>
                </a:solidFill>
                <a:effectLst/>
                <a:uLnTx/>
                <a:uFillTx/>
                <a:latin typeface="Arial"/>
              </a:rPr>
              <a:t>High impervious surface</a:t>
            </a:r>
          </a:p>
          <a:p>
            <a:pPr marL="779463" marR="0" lvl="1" indent="-4556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NZ" sz="1800" b="0" i="0" u="none" strike="noStrike" kern="0" cap="none" spc="0" normalizeH="0" baseline="0" noProof="0" dirty="0">
                <a:ln>
                  <a:noFill/>
                </a:ln>
                <a:solidFill>
                  <a:srgbClr val="0D214E"/>
                </a:solidFill>
                <a:effectLst/>
                <a:uLnTx/>
                <a:uFillTx/>
                <a:latin typeface="Arial"/>
              </a:rPr>
              <a:t>Polluted stormwater</a:t>
            </a:r>
          </a:p>
          <a:p>
            <a:pPr marL="779463" marR="0" lvl="1" indent="-4556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NZ" sz="1800" b="0" i="0" u="none" strike="noStrike" kern="0" cap="none" spc="0" normalizeH="0" baseline="0" noProof="0" dirty="0">
                <a:ln>
                  <a:noFill/>
                </a:ln>
                <a:solidFill>
                  <a:srgbClr val="0D214E"/>
                </a:solidFill>
                <a:effectLst/>
                <a:uLnTx/>
                <a:uFillTx/>
                <a:latin typeface="Arial"/>
              </a:rPr>
              <a:t>Wastewater overflows</a:t>
            </a:r>
          </a:p>
          <a:p>
            <a:pPr marL="779463" marR="0" lvl="1" indent="-4556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NZ" sz="1800" b="0" i="0" u="none" strike="noStrike" kern="0" cap="none" spc="0" normalizeH="0" baseline="0" noProof="0" dirty="0">
                <a:ln>
                  <a:noFill/>
                </a:ln>
                <a:solidFill>
                  <a:srgbClr val="0D214E"/>
                </a:solidFill>
                <a:effectLst/>
                <a:uLnTx/>
                <a:uFillTx/>
                <a:latin typeface="Arial"/>
              </a:rPr>
              <a:t>Increased temperatures</a:t>
            </a:r>
          </a:p>
          <a:p>
            <a:pPr marL="779463" marR="0" lvl="1" indent="-4556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NZ" sz="1800" b="0" i="0" u="none" strike="noStrike" kern="0" cap="none" spc="0" normalizeH="0" baseline="0" noProof="0" dirty="0">
                <a:ln>
                  <a:noFill/>
                </a:ln>
                <a:solidFill>
                  <a:srgbClr val="0D214E"/>
                </a:solidFill>
                <a:effectLst/>
                <a:uLnTx/>
                <a:uFillTx/>
                <a:latin typeface="Arial"/>
              </a:rPr>
              <a:t>Loss of riparian vegetation</a:t>
            </a:r>
          </a:p>
          <a:p>
            <a:pPr marL="779463" marR="0" lvl="1" indent="-4556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NZ" sz="1800" b="0" i="0" u="none" strike="noStrike" kern="0" cap="none" spc="0" normalizeH="0" baseline="0" noProof="0" dirty="0">
                <a:ln>
                  <a:noFill/>
                </a:ln>
                <a:solidFill>
                  <a:srgbClr val="0D214E"/>
                </a:solidFill>
                <a:effectLst/>
                <a:uLnTx/>
                <a:uFillTx/>
                <a:latin typeface="Arial"/>
              </a:rPr>
              <a:t>Barriers to migration</a:t>
            </a:r>
          </a:p>
          <a:p>
            <a:pPr marL="779463" marR="0" lvl="1" indent="-4556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NZ" sz="1800" b="0" i="0" u="none" strike="noStrike" kern="0" cap="none" spc="0" normalizeH="0" baseline="0" noProof="0" dirty="0">
                <a:ln>
                  <a:noFill/>
                </a:ln>
                <a:solidFill>
                  <a:srgbClr val="0D214E"/>
                </a:solidFill>
                <a:effectLst/>
                <a:uLnTx/>
                <a:uFillTx/>
                <a:latin typeface="Arial"/>
              </a:rPr>
              <a:t>Altered flow regimes</a:t>
            </a:r>
          </a:p>
          <a:p>
            <a:pPr marL="779463" marR="0" lvl="1" indent="-4556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NZ" sz="1800" b="0" i="0" u="none" strike="noStrike" kern="0" cap="none" spc="0" normalizeH="0" baseline="0" noProof="0" dirty="0">
                <a:ln>
                  <a:noFill/>
                </a:ln>
                <a:solidFill>
                  <a:srgbClr val="0D214E"/>
                </a:solidFill>
                <a:effectLst/>
                <a:uLnTx/>
                <a:uFillTx/>
                <a:latin typeface="Arial"/>
              </a:rPr>
              <a:t>Habitat homogeneity</a:t>
            </a:r>
          </a:p>
          <a:p>
            <a:pPr marL="32385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NZ" sz="2400" b="0" i="0" u="none" strike="noStrike" kern="0" cap="none" spc="0" normalizeH="0" baseline="0" noProof="0" dirty="0">
              <a:ln>
                <a:noFill/>
              </a:ln>
              <a:solidFill>
                <a:srgbClr val="0D214E"/>
              </a:solidFill>
              <a:effectLst/>
              <a:uLnTx/>
              <a:uFillTx/>
              <a:latin typeface="Arial"/>
            </a:endParaRPr>
          </a:p>
          <a:p>
            <a:pPr marL="32385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&lt;1% of streams in urban areas</a:t>
            </a:r>
            <a:endParaRPr kumimoji="0" lang="en-NZ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  <a:p>
            <a:pPr marL="32385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&gt;80% of </a:t>
            </a:r>
            <a:r>
              <a:rPr kumimoji="0" lang="en-NZ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Nzers</a:t>
            </a:r>
            <a:r>
              <a:rPr kumimoji="0" lang="en-NZ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 live in urban areas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002" y="3978275"/>
            <a:ext cx="3509597" cy="263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002" y="1092201"/>
            <a:ext cx="3509597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782547" y="424406"/>
            <a:ext cx="540895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Georgia"/>
                <a:cs typeface="Georgia"/>
              </a:rPr>
              <a:t>Urban stream syndrome</a:t>
            </a:r>
          </a:p>
        </p:txBody>
      </p:sp>
    </p:spTree>
    <p:extLst>
      <p:ext uri="{BB962C8B-B14F-4D97-AF65-F5344CB8AC3E}">
        <p14:creationId xmlns:p14="http://schemas.microsoft.com/office/powerpoint/2010/main" val="2935929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6726" y="2839972"/>
            <a:ext cx="8082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200" b="1" i="1" dirty="0">
                <a:solidFill>
                  <a:srgbClr val="FFFFFF"/>
                </a:solidFill>
                <a:latin typeface="Georgia"/>
                <a:cs typeface="Georgia"/>
              </a:rPr>
              <a:t>What are our options?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847" y="6181782"/>
            <a:ext cx="1504829" cy="35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696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149767" y="578295"/>
            <a:ext cx="14478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000" dirty="0">
                <a:solidFill>
                  <a:prstClr val="white"/>
                </a:solidFill>
                <a:latin typeface="Georgia"/>
                <a:cs typeface="Georgia"/>
              </a:rPr>
              <a:t>Presentation </a:t>
            </a:r>
            <a:r>
              <a:rPr lang="en-US" sz="1000">
                <a:solidFill>
                  <a:prstClr val="white"/>
                </a:solidFill>
                <a:latin typeface="Georgia"/>
                <a:cs typeface="Georgia"/>
              </a:rPr>
              <a:t>title here</a:t>
            </a:r>
            <a:endParaRPr lang="en-US" sz="1000" dirty="0">
              <a:solidFill>
                <a:prstClr val="white"/>
              </a:solidFill>
              <a:latin typeface="Georgia"/>
              <a:cs typeface="Georg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42986" y="465724"/>
            <a:ext cx="46306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Georgia"/>
                <a:cs typeface="Georgia"/>
              </a:rPr>
              <a:t>Ecosystem services</a:t>
            </a:r>
          </a:p>
        </p:txBody>
      </p:sp>
      <p:graphicFrame>
        <p:nvGraphicFramePr>
          <p:cNvPr id="10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9748596"/>
              </p:ext>
            </p:extLst>
          </p:nvPr>
        </p:nvGraphicFramePr>
        <p:xfrm>
          <a:off x="367999" y="1556792"/>
          <a:ext cx="8229600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0" y="5722937"/>
            <a:ext cx="54569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1F497D"/>
              </a:buClr>
              <a:buSzPct val="75000"/>
            </a:pPr>
            <a:r>
              <a:rPr lang="en-GB" dirty="0">
                <a:solidFill>
                  <a:prstClr val="black"/>
                </a:solidFill>
                <a:latin typeface="Arial" charset="0"/>
              </a:rPr>
              <a:t>“The benefits that people obtain from ecosystems” </a:t>
            </a:r>
          </a:p>
          <a:p>
            <a:pPr lvl="1" defTabSz="914400">
              <a:buClr>
                <a:srgbClr val="1F497D"/>
              </a:buClr>
              <a:buSzPct val="75000"/>
            </a:pPr>
            <a:r>
              <a:rPr lang="en-GB" dirty="0">
                <a:solidFill>
                  <a:prstClr val="black"/>
                </a:solidFill>
                <a:latin typeface="Arial" charset="0"/>
              </a:rPr>
              <a:t>Millennium Ecosystem Assessment, (MA) 2005</a:t>
            </a:r>
          </a:p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007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48999" y="2471738"/>
            <a:ext cx="6973691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Bullets point style like this</a:t>
            </a:r>
          </a:p>
          <a:p>
            <a:pPr marL="914400" lvl="1" indent="-457200">
              <a:lnSpc>
                <a:spcPct val="200000"/>
              </a:lnSpc>
              <a:buFont typeface="Arial"/>
              <a:buChar char="•"/>
            </a:pPr>
            <a:r>
              <a:rPr lang="en-US" i="1" dirty="0">
                <a:solidFill>
                  <a:prstClr val="black"/>
                </a:solidFill>
                <a:latin typeface="Arial"/>
                <a:cs typeface="Arial"/>
              </a:rPr>
              <a:t>Indented bullets like this</a:t>
            </a:r>
          </a:p>
          <a:p>
            <a:pPr marL="1371600" lvl="2" indent="-457200">
              <a:lnSpc>
                <a:spcPct val="200000"/>
              </a:lnSpc>
              <a:buFont typeface="Arial"/>
              <a:buChar char="•"/>
            </a:pPr>
            <a:r>
              <a:rPr lang="en-US" i="1" dirty="0">
                <a:solidFill>
                  <a:prstClr val="black"/>
                </a:solidFill>
                <a:latin typeface="Arial"/>
                <a:cs typeface="Arial"/>
              </a:rPr>
              <a:t>Indented bullets like this</a:t>
            </a:r>
          </a:p>
          <a:p>
            <a:pPr marL="1828800" lvl="3" indent="-457200">
              <a:lnSpc>
                <a:spcPct val="200000"/>
              </a:lnSpc>
              <a:buFont typeface="Arial"/>
              <a:buChar char="•"/>
            </a:pPr>
            <a:r>
              <a:rPr lang="en-US" i="1" dirty="0">
                <a:solidFill>
                  <a:prstClr val="black"/>
                </a:solidFill>
                <a:latin typeface="Arial"/>
                <a:cs typeface="Arial"/>
              </a:rPr>
              <a:t>Indented bullets like this</a:t>
            </a:r>
          </a:p>
          <a:p>
            <a:pPr marL="914400" lvl="1" indent="-457200">
              <a:lnSpc>
                <a:spcPct val="200000"/>
              </a:lnSpc>
              <a:buFont typeface="Arial"/>
              <a:buChar char="•"/>
            </a:pPr>
            <a:endParaRPr lang="en-US" i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49767" y="578295"/>
            <a:ext cx="14478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000" dirty="0">
                <a:solidFill>
                  <a:prstClr val="white"/>
                </a:solidFill>
                <a:latin typeface="Georgia"/>
                <a:cs typeface="Georgia"/>
              </a:rPr>
              <a:t>Presentation </a:t>
            </a:r>
            <a:r>
              <a:rPr lang="en-US" sz="1000">
                <a:solidFill>
                  <a:prstClr val="white"/>
                </a:solidFill>
                <a:latin typeface="Georgia"/>
                <a:cs typeface="Georgia"/>
              </a:rPr>
              <a:t>title here</a:t>
            </a:r>
            <a:endParaRPr lang="en-US" sz="1000" dirty="0">
              <a:solidFill>
                <a:prstClr val="white"/>
              </a:solidFill>
              <a:latin typeface="Georgia"/>
              <a:cs typeface="Georgia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" r="3247"/>
          <a:stretch>
            <a:fillRect/>
          </a:stretch>
        </p:blipFill>
        <p:spPr bwMode="auto">
          <a:xfrm>
            <a:off x="0" y="1196752"/>
            <a:ext cx="911225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9735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1268760"/>
            <a:ext cx="799288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lnSpc>
                <a:spcPct val="120000"/>
              </a:lnSpc>
              <a:buFont typeface="Arial"/>
              <a:buChar char="•"/>
            </a:pPr>
            <a:r>
              <a:rPr lang="mi-NZ" sz="2000" dirty="0">
                <a:solidFill>
                  <a:prstClr val="black"/>
                </a:solidFill>
                <a:latin typeface="Arial"/>
                <a:cs typeface="Arial"/>
              </a:rPr>
              <a:t>Parkland, natural landscape, amenity</a:t>
            </a:r>
          </a:p>
          <a:p>
            <a:pPr lvl="1" indent="-457200">
              <a:lnSpc>
                <a:spcPct val="120000"/>
              </a:lnSpc>
              <a:buFont typeface="Arial"/>
              <a:buChar char="•"/>
            </a:pPr>
            <a:r>
              <a:rPr lang="mi-NZ" sz="2000" dirty="0">
                <a:solidFill>
                  <a:prstClr val="black"/>
                </a:solidFill>
                <a:latin typeface="Arial"/>
                <a:cs typeface="Arial"/>
              </a:rPr>
              <a:t>Cultural and spiritual</a:t>
            </a:r>
          </a:p>
          <a:p>
            <a:pPr lvl="1" indent="-457200">
              <a:lnSpc>
                <a:spcPct val="120000"/>
              </a:lnSpc>
              <a:buFont typeface="Arial"/>
              <a:buChar char="•"/>
            </a:pPr>
            <a:r>
              <a:rPr lang="mi-NZ" sz="2000" dirty="0">
                <a:solidFill>
                  <a:prstClr val="black"/>
                </a:solidFill>
                <a:latin typeface="Arial"/>
                <a:cs typeface="Arial"/>
              </a:rPr>
              <a:t>Psychological benefits for people</a:t>
            </a:r>
          </a:p>
          <a:p>
            <a:pPr lvl="1" indent="-457200">
              <a:lnSpc>
                <a:spcPct val="120000"/>
              </a:lnSpc>
              <a:buFont typeface="Arial"/>
              <a:buChar char="•"/>
            </a:pPr>
            <a:r>
              <a:rPr lang="mi-NZ" sz="2000" dirty="0">
                <a:solidFill>
                  <a:prstClr val="black"/>
                </a:solidFill>
                <a:latin typeface="Arial"/>
                <a:cs typeface="Arial"/>
              </a:rPr>
              <a:t>Tourism opportunities</a:t>
            </a:r>
          </a:p>
          <a:p>
            <a:pPr lvl="1" indent="-457200">
              <a:lnSpc>
                <a:spcPct val="120000"/>
              </a:lnSpc>
              <a:buFont typeface="Arial"/>
              <a:buChar char="•"/>
            </a:pPr>
            <a:r>
              <a:rPr lang="mi-NZ" sz="2000" dirty="0">
                <a:solidFill>
                  <a:prstClr val="black"/>
                </a:solidFill>
                <a:latin typeface="Arial"/>
                <a:cs typeface="Arial"/>
              </a:rPr>
              <a:t>Hydrological</a:t>
            </a:r>
          </a:p>
          <a:p>
            <a:pPr lvl="1" indent="-457200">
              <a:lnSpc>
                <a:spcPct val="120000"/>
              </a:lnSpc>
              <a:buFont typeface="Arial"/>
              <a:buChar char="•"/>
            </a:pPr>
            <a:r>
              <a:rPr lang="mi-NZ" sz="2000" dirty="0">
                <a:solidFill>
                  <a:prstClr val="black"/>
                </a:solidFill>
                <a:latin typeface="Arial"/>
                <a:cs typeface="Arial"/>
              </a:rPr>
              <a:t>Water quality</a:t>
            </a:r>
          </a:p>
          <a:p>
            <a:pPr lvl="1" indent="-457200">
              <a:lnSpc>
                <a:spcPct val="120000"/>
              </a:lnSpc>
              <a:buFont typeface="Arial"/>
              <a:buChar char="•"/>
            </a:pPr>
            <a:r>
              <a:rPr lang="mi-NZ" sz="2000" dirty="0">
                <a:solidFill>
                  <a:prstClr val="black"/>
                </a:solidFill>
                <a:latin typeface="Arial"/>
                <a:cs typeface="Arial"/>
              </a:rPr>
              <a:t>Stream ecosystem health</a:t>
            </a:r>
          </a:p>
          <a:p>
            <a:pPr lvl="1" indent="-457200">
              <a:lnSpc>
                <a:spcPct val="120000"/>
              </a:lnSpc>
              <a:buFont typeface="Arial"/>
              <a:buChar char="•"/>
            </a:pPr>
            <a:r>
              <a:rPr lang="mi-NZ" sz="2000" dirty="0">
                <a:solidFill>
                  <a:prstClr val="black"/>
                </a:solidFill>
                <a:latin typeface="Arial"/>
                <a:cs typeface="Arial"/>
              </a:rPr>
              <a:t>Mahinga kai and improved mauri</a:t>
            </a:r>
          </a:p>
          <a:p>
            <a:pPr lvl="1" indent="-457200">
              <a:lnSpc>
                <a:spcPct val="120000"/>
              </a:lnSpc>
              <a:buFont typeface="Arial"/>
              <a:buChar char="•"/>
            </a:pPr>
            <a:r>
              <a:rPr lang="mi-NZ" sz="2000" dirty="0">
                <a:solidFill>
                  <a:prstClr val="black"/>
                </a:solidFill>
                <a:latin typeface="Arial"/>
                <a:cs typeface="Arial"/>
              </a:rPr>
              <a:t>Biodiversity – need to use cities to increase planetary biodiversity</a:t>
            </a:r>
          </a:p>
          <a:p>
            <a:pPr lvl="1" indent="-457200">
              <a:lnSpc>
                <a:spcPct val="120000"/>
              </a:lnSpc>
              <a:buFont typeface="Arial"/>
              <a:buChar char="•"/>
            </a:pPr>
            <a:r>
              <a:rPr lang="mi-NZ" sz="2000" dirty="0">
                <a:solidFill>
                  <a:prstClr val="black"/>
                </a:solidFill>
                <a:latin typeface="Arial"/>
                <a:cs typeface="Arial"/>
              </a:rPr>
              <a:t>Heat island mitigation</a:t>
            </a:r>
          </a:p>
          <a:p>
            <a:pPr lvl="1" indent="-457200">
              <a:lnSpc>
                <a:spcPct val="120000"/>
              </a:lnSpc>
              <a:buFont typeface="Arial"/>
              <a:buChar char="•"/>
            </a:pPr>
            <a:r>
              <a:rPr lang="mi-NZ" sz="2000" dirty="0">
                <a:solidFill>
                  <a:prstClr val="black"/>
                </a:solidFill>
                <a:latin typeface="Arial"/>
                <a:cs typeface="Arial"/>
              </a:rPr>
              <a:t>UV protection</a:t>
            </a:r>
          </a:p>
          <a:p>
            <a:pPr lvl="1" indent="-457200">
              <a:lnSpc>
                <a:spcPct val="120000"/>
              </a:lnSpc>
              <a:buFont typeface="Arial"/>
              <a:buChar char="•"/>
            </a:pPr>
            <a:r>
              <a:rPr lang="mi-NZ" sz="2000" dirty="0">
                <a:solidFill>
                  <a:prstClr val="black"/>
                </a:solidFill>
                <a:latin typeface="Arial"/>
                <a:cs typeface="Arial"/>
              </a:rPr>
              <a:t>Climate change adaptation and mitigation</a:t>
            </a:r>
          </a:p>
          <a:p>
            <a:pPr lvl="1" indent="-457200">
              <a:lnSpc>
                <a:spcPct val="120000"/>
              </a:lnSpc>
              <a:buFont typeface="Arial"/>
              <a:buChar char="•"/>
            </a:pPr>
            <a:r>
              <a:rPr lang="mi-NZ" sz="2000" dirty="0">
                <a:solidFill>
                  <a:prstClr val="black"/>
                </a:solidFill>
                <a:latin typeface="Arial"/>
                <a:cs typeface="Arial"/>
              </a:rPr>
              <a:t>Resilience – for people and communities</a:t>
            </a:r>
            <a:endParaRPr lang="en-NZ"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49767" y="578295"/>
            <a:ext cx="14478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000" dirty="0">
                <a:solidFill>
                  <a:prstClr val="white"/>
                </a:solidFill>
                <a:latin typeface="Georgia"/>
                <a:cs typeface="Georgia"/>
              </a:rPr>
              <a:t>Presentation </a:t>
            </a:r>
            <a:r>
              <a:rPr lang="en-US" sz="1000">
                <a:solidFill>
                  <a:prstClr val="white"/>
                </a:solidFill>
                <a:latin typeface="Georgia"/>
                <a:cs typeface="Georgia"/>
              </a:rPr>
              <a:t>title here</a:t>
            </a:r>
            <a:endParaRPr lang="en-US" sz="1000" dirty="0">
              <a:solidFill>
                <a:prstClr val="white"/>
              </a:solidFill>
              <a:latin typeface="Georgia"/>
              <a:cs typeface="Georg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27784" y="424406"/>
            <a:ext cx="64594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Georgia"/>
                <a:cs typeface="Georgia"/>
              </a:rPr>
              <a:t>Multiple benefits</a:t>
            </a:r>
          </a:p>
        </p:txBody>
      </p:sp>
    </p:spTree>
    <p:extLst>
      <p:ext uri="{BB962C8B-B14F-4D97-AF65-F5344CB8AC3E}">
        <p14:creationId xmlns:p14="http://schemas.microsoft.com/office/powerpoint/2010/main" val="2442845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76275" y="2839977"/>
            <a:ext cx="77438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200" b="1" i="1" dirty="0">
                <a:solidFill>
                  <a:srgbClr val="FFFFFF"/>
                </a:solidFill>
                <a:latin typeface="Georgia"/>
                <a:cs typeface="Georgia"/>
              </a:rPr>
              <a:t>NPS for Freshwater Management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275" y="6181782"/>
            <a:ext cx="1504829" cy="35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52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149767" y="578295"/>
            <a:ext cx="14478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000" dirty="0">
                <a:solidFill>
                  <a:prstClr val="white"/>
                </a:solidFill>
                <a:latin typeface="Georgia"/>
                <a:cs typeface="Georgia"/>
              </a:rPr>
              <a:t>Presentation </a:t>
            </a:r>
            <a:r>
              <a:rPr lang="en-US" sz="1000">
                <a:solidFill>
                  <a:prstClr val="white"/>
                </a:solidFill>
                <a:latin typeface="Georgia"/>
                <a:cs typeface="Georgia"/>
              </a:rPr>
              <a:t>title here</a:t>
            </a:r>
            <a:endParaRPr lang="en-US" sz="1000" dirty="0">
              <a:solidFill>
                <a:prstClr val="white"/>
              </a:solidFill>
              <a:latin typeface="Georgia"/>
              <a:cs typeface="Georgia"/>
            </a:endParaRPr>
          </a:p>
        </p:txBody>
      </p:sp>
      <p:pic>
        <p:nvPicPr>
          <p:cNvPr id="8" name="Picture 5" descr="\\Anchor\Boones$\Desktop\watersensitive-cities-framework--urban-water-transition-phases_51e9cf3420dad_w1500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9" b="11800"/>
          <a:stretch/>
        </p:blipFill>
        <p:spPr bwMode="auto">
          <a:xfrm>
            <a:off x="552500" y="1268760"/>
            <a:ext cx="8221527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627784" y="424406"/>
            <a:ext cx="64594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Georgia"/>
                <a:cs typeface="Georgia"/>
              </a:rPr>
              <a:t>“Water Sensitive Cities”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1560" y="638132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mi-NZ" dirty="0">
                <a:solidFill>
                  <a:prstClr val="black"/>
                </a:solidFill>
              </a:rPr>
              <a:t>Wong &amp; Brown, 2009</a:t>
            </a:r>
            <a:endParaRPr lang="en-N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44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AF2A53-274C-4921-B203-435F14DB4B96}" type="slidenum">
              <a:rPr lang="en-US" smtClean="0">
                <a:solidFill>
                  <a:srgbClr val="0D214E"/>
                </a:solidFill>
              </a:rPr>
              <a:pPr>
                <a:defRPr/>
              </a:pPr>
              <a:t>21</a:t>
            </a:fld>
            <a:endParaRPr lang="en-US">
              <a:solidFill>
                <a:srgbClr val="0D214E"/>
              </a:solidFill>
            </a:endParaRPr>
          </a:p>
        </p:txBody>
      </p:sp>
      <p:pic>
        <p:nvPicPr>
          <p:cNvPr id="1843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2" y="0"/>
            <a:ext cx="45133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1" y="15875"/>
            <a:ext cx="443865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880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48999" y="2471738"/>
            <a:ext cx="6973691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Bullets point style like this</a:t>
            </a:r>
          </a:p>
          <a:p>
            <a:pPr marL="914400" lvl="1" indent="-457200">
              <a:lnSpc>
                <a:spcPct val="200000"/>
              </a:lnSpc>
              <a:buFont typeface="Arial"/>
              <a:buChar char="•"/>
            </a:pPr>
            <a:r>
              <a:rPr lang="en-US" i="1" dirty="0">
                <a:solidFill>
                  <a:prstClr val="black"/>
                </a:solidFill>
                <a:latin typeface="Arial"/>
                <a:cs typeface="Arial"/>
              </a:rPr>
              <a:t>Indented bullets like this</a:t>
            </a:r>
          </a:p>
          <a:p>
            <a:pPr marL="1371600" lvl="2" indent="-457200">
              <a:lnSpc>
                <a:spcPct val="200000"/>
              </a:lnSpc>
              <a:buFont typeface="Arial"/>
              <a:buChar char="•"/>
            </a:pPr>
            <a:r>
              <a:rPr lang="en-US" i="1" dirty="0">
                <a:solidFill>
                  <a:prstClr val="black"/>
                </a:solidFill>
                <a:latin typeface="Arial"/>
                <a:cs typeface="Arial"/>
              </a:rPr>
              <a:t>Indented bullets like this</a:t>
            </a:r>
          </a:p>
          <a:p>
            <a:pPr marL="1828800" lvl="3" indent="-457200">
              <a:lnSpc>
                <a:spcPct val="200000"/>
              </a:lnSpc>
              <a:buFont typeface="Arial"/>
              <a:buChar char="•"/>
            </a:pPr>
            <a:r>
              <a:rPr lang="en-US" i="1" dirty="0">
                <a:solidFill>
                  <a:prstClr val="black"/>
                </a:solidFill>
                <a:latin typeface="Arial"/>
                <a:cs typeface="Arial"/>
              </a:rPr>
              <a:t>Indented bullets like this</a:t>
            </a:r>
          </a:p>
          <a:p>
            <a:pPr marL="914400" lvl="1" indent="-457200">
              <a:lnSpc>
                <a:spcPct val="200000"/>
              </a:lnSpc>
              <a:buFont typeface="Arial"/>
              <a:buChar char="•"/>
            </a:pPr>
            <a:endParaRPr lang="en-US" i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49767" y="578295"/>
            <a:ext cx="14478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000" dirty="0">
                <a:solidFill>
                  <a:prstClr val="white"/>
                </a:solidFill>
                <a:latin typeface="Georgia"/>
                <a:cs typeface="Georgia"/>
              </a:rPr>
              <a:t>Presentation </a:t>
            </a:r>
            <a:r>
              <a:rPr lang="en-US" sz="1000">
                <a:solidFill>
                  <a:prstClr val="white"/>
                </a:solidFill>
                <a:latin typeface="Georgia"/>
                <a:cs typeface="Georgia"/>
              </a:rPr>
              <a:t>title here</a:t>
            </a:r>
            <a:endParaRPr lang="en-US" sz="1000" dirty="0">
              <a:solidFill>
                <a:prstClr val="white"/>
              </a:solidFill>
              <a:latin typeface="Georgia"/>
              <a:cs typeface="Georgia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8" t="8530" r="28845" b="4034"/>
          <a:stretch>
            <a:fillRect/>
          </a:stretch>
        </p:blipFill>
        <p:spPr bwMode="auto">
          <a:xfrm>
            <a:off x="8793" y="1"/>
            <a:ext cx="2419350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746" y="-7938"/>
            <a:ext cx="2252297" cy="3441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7938"/>
            <a:ext cx="2356338" cy="361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813" y="3357564"/>
            <a:ext cx="2283069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506788"/>
            <a:ext cx="2381250" cy="335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471862"/>
            <a:ext cx="2499946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5629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48996" y="1755393"/>
            <a:ext cx="64594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latin typeface="Georgia"/>
                <a:cs typeface="Georgia"/>
              </a:rPr>
              <a:t>This is a generic text slide title</a:t>
            </a:r>
          </a:p>
        </p:txBody>
      </p:sp>
      <p:sp>
        <p:nvSpPr>
          <p:cNvPr id="5" name="Rectangle 4"/>
          <p:cNvSpPr/>
          <p:nvPr/>
        </p:nvSpPr>
        <p:spPr>
          <a:xfrm>
            <a:off x="1048999" y="2630861"/>
            <a:ext cx="697369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NZ" sz="2000" dirty="0">
                <a:latin typeface="Arial"/>
                <a:cs typeface="Arial"/>
              </a:rPr>
              <a:t>Here is some content for the generic slide, The Ministry’s work is underpinned by an idea: to make New Zealand the most ‘liveable’ place in the world. He aha </a:t>
            </a:r>
            <a:r>
              <a:rPr lang="en-NZ" sz="2000" dirty="0" err="1">
                <a:latin typeface="Arial"/>
                <a:cs typeface="Arial"/>
              </a:rPr>
              <a:t>te</a:t>
            </a:r>
            <a:r>
              <a:rPr lang="en-NZ" sz="2000" dirty="0">
                <a:latin typeface="Arial"/>
                <a:cs typeface="Arial"/>
              </a:rPr>
              <a:t> </a:t>
            </a:r>
            <a:r>
              <a:rPr lang="en-NZ" sz="2000" dirty="0" err="1">
                <a:latin typeface="Arial"/>
                <a:cs typeface="Arial"/>
              </a:rPr>
              <a:t>mea</a:t>
            </a:r>
            <a:r>
              <a:rPr lang="en-NZ" sz="2000" dirty="0">
                <a:latin typeface="Arial"/>
                <a:cs typeface="Arial"/>
              </a:rPr>
              <a:t> </a:t>
            </a:r>
            <a:r>
              <a:rPr lang="en-NZ" sz="2000" dirty="0" err="1">
                <a:latin typeface="Arial"/>
                <a:cs typeface="Arial"/>
              </a:rPr>
              <a:t>nui</a:t>
            </a:r>
            <a:r>
              <a:rPr lang="en-NZ" sz="2000" dirty="0">
                <a:latin typeface="Arial"/>
                <a:cs typeface="Arial"/>
              </a:rPr>
              <a:t> o </a:t>
            </a:r>
            <a:r>
              <a:rPr lang="en-NZ" sz="2000" dirty="0" err="1">
                <a:latin typeface="Arial"/>
                <a:cs typeface="Arial"/>
              </a:rPr>
              <a:t>te</a:t>
            </a:r>
            <a:r>
              <a:rPr lang="en-NZ" sz="2000" dirty="0">
                <a:latin typeface="Arial"/>
                <a:cs typeface="Arial"/>
              </a:rPr>
              <a:t> </a:t>
            </a:r>
            <a:r>
              <a:rPr lang="en-NZ" sz="2000" dirty="0" err="1">
                <a:latin typeface="Arial"/>
                <a:cs typeface="Arial"/>
              </a:rPr>
              <a:t>ao</a:t>
            </a:r>
            <a:r>
              <a:rPr lang="en-NZ" sz="2000" dirty="0">
                <a:latin typeface="Arial"/>
                <a:cs typeface="Arial"/>
              </a:rPr>
              <a:t>? He </a:t>
            </a:r>
            <a:r>
              <a:rPr lang="en-NZ" sz="2000" dirty="0" err="1">
                <a:latin typeface="Arial"/>
                <a:cs typeface="Arial"/>
              </a:rPr>
              <a:t>tangata</a:t>
            </a:r>
            <a:r>
              <a:rPr lang="en-NZ" sz="2000" dirty="0">
                <a:latin typeface="Arial"/>
                <a:cs typeface="Arial"/>
              </a:rPr>
              <a:t>. Our mission is to be stewards for the environment over the long term. To be successful we need to connect people to this mission.</a:t>
            </a:r>
          </a:p>
          <a:p>
            <a:pPr>
              <a:lnSpc>
                <a:spcPct val="120000"/>
              </a:lnSpc>
            </a:pPr>
            <a:r>
              <a:rPr lang="en-NZ" sz="2000" dirty="0">
                <a:latin typeface="Arial"/>
                <a:cs typeface="Arial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7149767" y="578295"/>
            <a:ext cx="14478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</a:pPr>
            <a:r>
              <a:rPr lang="en-US" sz="1000" dirty="0">
                <a:solidFill>
                  <a:schemeClr val="bg1"/>
                </a:solidFill>
                <a:latin typeface="Georgia"/>
                <a:ea typeface="+mj-ea"/>
                <a:cs typeface="Georgia"/>
              </a:rPr>
              <a:t>Presentation </a:t>
            </a:r>
            <a:r>
              <a:rPr lang="en-US" sz="1000">
                <a:solidFill>
                  <a:schemeClr val="bg1"/>
                </a:solidFill>
                <a:latin typeface="Georgia"/>
                <a:ea typeface="+mj-ea"/>
                <a:cs typeface="Georgia"/>
              </a:rPr>
              <a:t>title here</a:t>
            </a:r>
            <a:endParaRPr lang="en-US" sz="1000" dirty="0">
              <a:solidFill>
                <a:schemeClr val="bg1"/>
              </a:solidFill>
              <a:latin typeface="Georgia"/>
              <a:ea typeface="+mj-ea"/>
              <a:cs typeface="Georgia"/>
            </a:endParaRPr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0" b="13426"/>
          <a:stretch>
            <a:fillRect/>
          </a:stretch>
        </p:blipFill>
        <p:spPr bwMode="auto">
          <a:xfrm>
            <a:off x="251181" y="1355870"/>
            <a:ext cx="8569325" cy="522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13240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149767" y="578295"/>
            <a:ext cx="14478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000" dirty="0">
                <a:solidFill>
                  <a:prstClr val="white"/>
                </a:solidFill>
                <a:latin typeface="Georgia"/>
                <a:cs typeface="Georgia"/>
              </a:rPr>
              <a:t>Presentation </a:t>
            </a:r>
            <a:r>
              <a:rPr lang="en-US" sz="1000">
                <a:solidFill>
                  <a:prstClr val="white"/>
                </a:solidFill>
                <a:latin typeface="Georgia"/>
                <a:cs typeface="Georgia"/>
              </a:rPr>
              <a:t>title here</a:t>
            </a:r>
            <a:endParaRPr lang="en-US" sz="1000" dirty="0">
              <a:solidFill>
                <a:prstClr val="white"/>
              </a:solidFill>
              <a:latin typeface="Georgia"/>
              <a:cs typeface="Georgia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5" r="3857" b="3186"/>
          <a:stretch>
            <a:fillRect/>
          </a:stretch>
        </p:blipFill>
        <p:spPr bwMode="auto">
          <a:xfrm rot="667028">
            <a:off x="4826451" y="-251591"/>
            <a:ext cx="2539511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562" y="3206456"/>
            <a:ext cx="2775438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3368">
            <a:off x="2017910" y="987924"/>
            <a:ext cx="3090497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" r="5399"/>
          <a:stretch>
            <a:fillRect/>
          </a:stretch>
        </p:blipFill>
        <p:spPr bwMode="auto">
          <a:xfrm rot="20990629">
            <a:off x="-192639" y="2716010"/>
            <a:ext cx="2924908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12961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48999" y="2471738"/>
            <a:ext cx="6973691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Bullets point style like this</a:t>
            </a:r>
          </a:p>
          <a:p>
            <a:pPr marL="914400" lvl="1" indent="-457200">
              <a:lnSpc>
                <a:spcPct val="200000"/>
              </a:lnSpc>
              <a:buFont typeface="Arial"/>
              <a:buChar char="•"/>
            </a:pPr>
            <a:r>
              <a:rPr lang="en-US" i="1" dirty="0">
                <a:solidFill>
                  <a:prstClr val="black"/>
                </a:solidFill>
                <a:latin typeface="Arial"/>
                <a:cs typeface="Arial"/>
              </a:rPr>
              <a:t>Indented bullets like this</a:t>
            </a:r>
          </a:p>
          <a:p>
            <a:pPr marL="1371600" lvl="2" indent="-457200">
              <a:lnSpc>
                <a:spcPct val="200000"/>
              </a:lnSpc>
              <a:buFont typeface="Arial"/>
              <a:buChar char="•"/>
            </a:pPr>
            <a:r>
              <a:rPr lang="en-US" i="1" dirty="0">
                <a:solidFill>
                  <a:prstClr val="black"/>
                </a:solidFill>
                <a:latin typeface="Arial"/>
                <a:cs typeface="Arial"/>
              </a:rPr>
              <a:t>Indented bullets like this</a:t>
            </a:r>
          </a:p>
          <a:p>
            <a:pPr marL="1828800" lvl="3" indent="-457200">
              <a:lnSpc>
                <a:spcPct val="200000"/>
              </a:lnSpc>
              <a:buFont typeface="Arial"/>
              <a:buChar char="•"/>
            </a:pPr>
            <a:r>
              <a:rPr lang="en-US" i="1" dirty="0">
                <a:solidFill>
                  <a:prstClr val="black"/>
                </a:solidFill>
                <a:latin typeface="Arial"/>
                <a:cs typeface="Arial"/>
              </a:rPr>
              <a:t>Indented bullets like this</a:t>
            </a:r>
          </a:p>
          <a:p>
            <a:pPr marL="914400" lvl="1" indent="-457200">
              <a:lnSpc>
                <a:spcPct val="200000"/>
              </a:lnSpc>
              <a:buFont typeface="Arial"/>
              <a:buChar char="•"/>
            </a:pPr>
            <a:endParaRPr lang="en-US" i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49767" y="578295"/>
            <a:ext cx="14478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000" dirty="0">
                <a:solidFill>
                  <a:prstClr val="white"/>
                </a:solidFill>
                <a:latin typeface="Georgia"/>
                <a:cs typeface="Georgia"/>
              </a:rPr>
              <a:t>Presentation </a:t>
            </a:r>
            <a:r>
              <a:rPr lang="en-US" sz="1000">
                <a:solidFill>
                  <a:prstClr val="white"/>
                </a:solidFill>
                <a:latin typeface="Georgia"/>
                <a:cs typeface="Georgia"/>
              </a:rPr>
              <a:t>title here</a:t>
            </a:r>
            <a:endParaRPr lang="en-US" sz="1000" dirty="0">
              <a:solidFill>
                <a:prstClr val="white"/>
              </a:solidFill>
              <a:latin typeface="Georgia"/>
              <a:cs typeface="Georgia"/>
            </a:endParaRP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587" y="1916832"/>
            <a:ext cx="8064012" cy="456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89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149767" y="578295"/>
            <a:ext cx="14478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000" dirty="0">
                <a:solidFill>
                  <a:prstClr val="white"/>
                </a:solidFill>
                <a:latin typeface="Georgia"/>
                <a:cs typeface="Georgia"/>
              </a:rPr>
              <a:t>Presentation </a:t>
            </a:r>
            <a:r>
              <a:rPr lang="en-US" sz="1000">
                <a:solidFill>
                  <a:prstClr val="white"/>
                </a:solidFill>
                <a:latin typeface="Georgia"/>
                <a:cs typeface="Georgia"/>
              </a:rPr>
              <a:t>title here</a:t>
            </a:r>
            <a:endParaRPr lang="en-US" sz="1000" dirty="0">
              <a:solidFill>
                <a:prstClr val="white"/>
              </a:solidFill>
              <a:latin typeface="Georgia"/>
              <a:cs typeface="Georgia"/>
            </a:endParaRPr>
          </a:p>
        </p:txBody>
      </p:sp>
      <p:pic>
        <p:nvPicPr>
          <p:cNvPr id="8" name="Picture 4" descr="Oakley Cre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59" y="1122363"/>
            <a:ext cx="6796454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7496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527642" y="429712"/>
            <a:ext cx="55450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latin typeface="Georgia"/>
                <a:cs typeface="Georgia"/>
              </a:rPr>
              <a:t>NZ guidelines</a:t>
            </a:r>
          </a:p>
        </p:txBody>
      </p:sp>
      <p:sp>
        <p:nvSpPr>
          <p:cNvPr id="7" name="Rectangle 6"/>
          <p:cNvSpPr/>
          <p:nvPr/>
        </p:nvSpPr>
        <p:spPr>
          <a:xfrm>
            <a:off x="7149767" y="578295"/>
            <a:ext cx="14478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</a:pPr>
            <a:r>
              <a:rPr lang="en-US" sz="1000" dirty="0">
                <a:solidFill>
                  <a:schemeClr val="bg1"/>
                </a:solidFill>
                <a:latin typeface="Georgia"/>
                <a:ea typeface="+mj-ea"/>
                <a:cs typeface="Georgia"/>
              </a:rPr>
              <a:t>Presentation </a:t>
            </a:r>
            <a:r>
              <a:rPr lang="en-US" sz="1000">
                <a:solidFill>
                  <a:schemeClr val="bg1"/>
                </a:solidFill>
                <a:latin typeface="Georgia"/>
                <a:ea typeface="+mj-ea"/>
                <a:cs typeface="Georgia"/>
              </a:rPr>
              <a:t>title here</a:t>
            </a:r>
            <a:endParaRPr lang="en-US" sz="1000" dirty="0">
              <a:solidFill>
                <a:schemeClr val="bg1"/>
              </a:solidFill>
              <a:latin typeface="Georgia"/>
              <a:ea typeface="+mj-ea"/>
              <a:cs typeface="Georgia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" r="3458"/>
          <a:stretch>
            <a:fillRect/>
          </a:stretch>
        </p:blipFill>
        <p:spPr bwMode="auto">
          <a:xfrm>
            <a:off x="6300191" y="1616224"/>
            <a:ext cx="2775616" cy="4349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616223"/>
            <a:ext cx="2821388" cy="4349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62" y="1616224"/>
            <a:ext cx="2906741" cy="4349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53635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48999" y="1700808"/>
            <a:ext cx="6973691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NZ" altLang="en-US" sz="20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Design process integrating land use planning and development, with a focus on stormwater, to avoid adverse effects on the freshwater and coastal receiving environments.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  <a:defRPr/>
            </a:pPr>
            <a:r>
              <a:rPr lang="en-NZ" altLang="en-US" sz="2000" dirty="0">
                <a:solidFill>
                  <a:prstClr val="black"/>
                </a:solidFill>
                <a:latin typeface="Arial"/>
                <a:cs typeface="Arial"/>
              </a:rPr>
              <a:t>Promote inter-disciplinary planning and design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  <a:defRPr/>
            </a:pPr>
            <a:r>
              <a:rPr lang="en-NZ" altLang="en-US" sz="2000" dirty="0">
                <a:solidFill>
                  <a:prstClr val="black"/>
                </a:solidFill>
                <a:latin typeface="Arial"/>
                <a:cs typeface="Arial"/>
              </a:rPr>
              <a:t>Protect and enhance the values and functions of natural ecosystems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  <a:defRPr/>
            </a:pPr>
            <a:r>
              <a:rPr lang="en-NZ" altLang="en-US" sz="2000" dirty="0">
                <a:solidFill>
                  <a:prstClr val="black"/>
                </a:solidFill>
                <a:latin typeface="Arial"/>
                <a:cs typeface="Arial"/>
              </a:rPr>
              <a:t>Address stormwater effects as close to source as possible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  <a:defRPr/>
            </a:pPr>
            <a:r>
              <a:rPr lang="en-NZ" altLang="en-US" sz="2000" dirty="0">
                <a:solidFill>
                  <a:prstClr val="black"/>
                </a:solidFill>
                <a:latin typeface="Arial"/>
                <a:cs typeface="Arial"/>
              </a:rPr>
              <a:t>Mimic natural systems and processes for stormwater management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7149767" y="578295"/>
            <a:ext cx="14478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000" dirty="0">
                <a:solidFill>
                  <a:prstClr val="white"/>
                </a:solidFill>
                <a:latin typeface="Georgia"/>
                <a:cs typeface="Georgia"/>
              </a:rPr>
              <a:t>Presentation </a:t>
            </a:r>
            <a:r>
              <a:rPr lang="en-US" sz="1000">
                <a:solidFill>
                  <a:prstClr val="white"/>
                </a:solidFill>
                <a:latin typeface="Georgia"/>
                <a:cs typeface="Georgia"/>
              </a:rPr>
              <a:t>title here</a:t>
            </a:r>
            <a:endParaRPr lang="en-US" sz="1000" dirty="0">
              <a:solidFill>
                <a:prstClr val="white"/>
              </a:solidFill>
              <a:latin typeface="Georgia"/>
              <a:cs typeface="Georg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27784" y="424406"/>
            <a:ext cx="64594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Georgia"/>
                <a:cs typeface="Georgia"/>
              </a:rPr>
              <a:t>Water sensitive design</a:t>
            </a:r>
          </a:p>
        </p:txBody>
      </p:sp>
    </p:spTree>
    <p:extLst>
      <p:ext uri="{BB962C8B-B14F-4D97-AF65-F5344CB8AC3E}">
        <p14:creationId xmlns:p14="http://schemas.microsoft.com/office/powerpoint/2010/main" val="11937941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149767" y="578295"/>
            <a:ext cx="14478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000" dirty="0">
                <a:solidFill>
                  <a:prstClr val="white"/>
                </a:solidFill>
                <a:latin typeface="Georgia"/>
                <a:cs typeface="Georgia"/>
              </a:rPr>
              <a:t>Presentation </a:t>
            </a:r>
            <a:r>
              <a:rPr lang="en-US" sz="1000">
                <a:solidFill>
                  <a:prstClr val="white"/>
                </a:solidFill>
                <a:latin typeface="Georgia"/>
                <a:cs typeface="Georgia"/>
              </a:rPr>
              <a:t>title here</a:t>
            </a:r>
            <a:endParaRPr lang="en-US" sz="1000" dirty="0">
              <a:solidFill>
                <a:prstClr val="white"/>
              </a:solidFill>
              <a:latin typeface="Georgia"/>
              <a:cs typeface="Georgia"/>
            </a:endParaRPr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2258522"/>
              </p:ext>
            </p:extLst>
          </p:nvPr>
        </p:nvGraphicFramePr>
        <p:xfrm>
          <a:off x="367999" y="1447804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17210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48999" y="2100263"/>
            <a:ext cx="6973691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Two compulsory values</a:t>
            </a:r>
          </a:p>
          <a:p>
            <a:pPr marL="914400" lvl="1" indent="-457200">
              <a:lnSpc>
                <a:spcPct val="200000"/>
              </a:lnSpc>
              <a:buFont typeface="Arial"/>
              <a:buChar char="•"/>
            </a:pPr>
            <a:r>
              <a:rPr lang="en-US" i="1" dirty="0">
                <a:solidFill>
                  <a:prstClr val="black"/>
                </a:solidFill>
                <a:latin typeface="Arial"/>
                <a:cs typeface="Arial"/>
              </a:rPr>
              <a:t>Ecosystem health and human health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NPS addresses water quality and water quantity</a:t>
            </a:r>
          </a:p>
          <a:p>
            <a:pPr marL="914400" lvl="1" indent="-457200">
              <a:lnSpc>
                <a:spcPct val="200000"/>
              </a:lnSpc>
              <a:buFont typeface="Arial"/>
              <a:buChar char="•"/>
            </a:pPr>
            <a:r>
              <a:rPr lang="en-US" i="1" dirty="0">
                <a:solidFill>
                  <a:prstClr val="black"/>
                </a:solidFill>
                <a:latin typeface="Arial"/>
                <a:cs typeface="Arial"/>
              </a:rPr>
              <a:t>Water quantity is essentially about allocation, not flooding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Ensure freshwater within a region is maintained or improved</a:t>
            </a:r>
          </a:p>
          <a:p>
            <a:pPr marL="914400" lvl="1" indent="-457200">
              <a:lnSpc>
                <a:spcPct val="200000"/>
              </a:lnSpc>
              <a:buFont typeface="Arial"/>
              <a:buChar char="•"/>
            </a:pPr>
            <a:endParaRPr lang="en-US" i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49767" y="578295"/>
            <a:ext cx="14478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000" dirty="0">
                <a:solidFill>
                  <a:prstClr val="white"/>
                </a:solidFill>
                <a:latin typeface="Georgia"/>
                <a:cs typeface="Georgia"/>
              </a:rPr>
              <a:t>Presentation </a:t>
            </a:r>
            <a:r>
              <a:rPr lang="en-US" sz="1000">
                <a:solidFill>
                  <a:prstClr val="white"/>
                </a:solidFill>
                <a:latin typeface="Georgia"/>
                <a:cs typeface="Georgia"/>
              </a:rPr>
              <a:t>title here</a:t>
            </a:r>
            <a:endParaRPr lang="en-US" sz="1000" dirty="0">
              <a:solidFill>
                <a:prstClr val="white"/>
              </a:solidFill>
              <a:latin typeface="Georgia"/>
              <a:cs typeface="Georg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8995" y="1374393"/>
            <a:ext cx="64594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Georgia"/>
                <a:cs typeface="Georgia"/>
              </a:rPr>
              <a:t>NPS – Freshwater Management</a:t>
            </a:r>
          </a:p>
        </p:txBody>
      </p:sp>
    </p:spTree>
    <p:extLst>
      <p:ext uri="{BB962C8B-B14F-4D97-AF65-F5344CB8AC3E}">
        <p14:creationId xmlns:p14="http://schemas.microsoft.com/office/powerpoint/2010/main" val="3812353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149767" y="578295"/>
            <a:ext cx="14478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000" dirty="0">
                <a:solidFill>
                  <a:prstClr val="white"/>
                </a:solidFill>
                <a:latin typeface="Georgia"/>
                <a:cs typeface="Georgia"/>
              </a:rPr>
              <a:t>Presentation </a:t>
            </a:r>
            <a:r>
              <a:rPr lang="en-US" sz="1000">
                <a:solidFill>
                  <a:prstClr val="white"/>
                </a:solidFill>
                <a:latin typeface="Georgia"/>
                <a:cs typeface="Georgia"/>
              </a:rPr>
              <a:t>title here</a:t>
            </a:r>
            <a:endParaRPr lang="en-US" sz="1000" dirty="0">
              <a:solidFill>
                <a:prstClr val="white"/>
              </a:solidFill>
              <a:latin typeface="Georgia"/>
              <a:cs typeface="Georg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27784" y="424406"/>
            <a:ext cx="64594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Georgia"/>
                <a:cs typeface="Georgia"/>
              </a:rPr>
              <a:t>Christchurch subdivision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2" t="10909" r="57768" b="22627"/>
          <a:stretch>
            <a:fillRect/>
          </a:stretch>
        </p:blipFill>
        <p:spPr bwMode="auto">
          <a:xfrm>
            <a:off x="1143000" y="1124744"/>
            <a:ext cx="6781800" cy="58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 rot="21360829">
            <a:off x="1309685" y="3714820"/>
            <a:ext cx="771525" cy="161925"/>
          </a:xfrm>
          <a:prstGeom prst="rightArrow">
            <a:avLst/>
          </a:prstGeom>
          <a:gradFill>
            <a:gsLst>
              <a:gs pos="0">
                <a:srgbClr val="00206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rgbClr val="002060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18710733">
            <a:off x="4050410" y="3293969"/>
            <a:ext cx="771525" cy="161925"/>
          </a:xfrm>
          <a:prstGeom prst="rightArrow">
            <a:avLst/>
          </a:prstGeom>
          <a:gradFill>
            <a:gsLst>
              <a:gs pos="0">
                <a:srgbClr val="00206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rgbClr val="002060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7487920" y="1847850"/>
            <a:ext cx="771525" cy="161925"/>
          </a:xfrm>
          <a:prstGeom prst="rightArrow">
            <a:avLst/>
          </a:prstGeom>
          <a:gradFill>
            <a:gsLst>
              <a:gs pos="0">
                <a:srgbClr val="00206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6235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149767" y="578295"/>
            <a:ext cx="14478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000" dirty="0">
                <a:solidFill>
                  <a:prstClr val="white"/>
                </a:solidFill>
                <a:latin typeface="Georgia"/>
                <a:cs typeface="Georgia"/>
              </a:rPr>
              <a:t>Presentation </a:t>
            </a:r>
            <a:r>
              <a:rPr lang="en-US" sz="1000">
                <a:solidFill>
                  <a:prstClr val="white"/>
                </a:solidFill>
                <a:latin typeface="Georgia"/>
                <a:cs typeface="Georgia"/>
              </a:rPr>
              <a:t>title here</a:t>
            </a:r>
            <a:endParaRPr lang="en-US" sz="1000" dirty="0">
              <a:solidFill>
                <a:prstClr val="white"/>
              </a:solidFill>
              <a:latin typeface="Georgia"/>
              <a:cs typeface="Georgia"/>
            </a:endParaRPr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1864119"/>
              </p:ext>
            </p:extLst>
          </p:nvPr>
        </p:nvGraphicFramePr>
        <p:xfrm>
          <a:off x="107510" y="1340768"/>
          <a:ext cx="4392488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8454399"/>
              </p:ext>
            </p:extLst>
          </p:nvPr>
        </p:nvGraphicFramePr>
        <p:xfrm>
          <a:off x="4572002" y="1340768"/>
          <a:ext cx="4392488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9172102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160C45-F44A-42C7-9417-F2D00B5FE4D3}" type="slidenum">
              <a:rPr lang="en-US" smtClean="0">
                <a:solidFill>
                  <a:srgbClr val="0D214E"/>
                </a:solidFill>
              </a:rPr>
              <a:pPr>
                <a:defRPr/>
              </a:pPr>
              <a:t>32</a:t>
            </a:fld>
            <a:endParaRPr lang="en-US">
              <a:solidFill>
                <a:srgbClr val="0D214E"/>
              </a:solidFill>
            </a:endParaRPr>
          </a:p>
        </p:txBody>
      </p:sp>
      <p:pic>
        <p:nvPicPr>
          <p:cNvPr id="13315" name="Picture 2" descr="\\Anchor\Fenelons$\Desktop\from my home computer\USB drive\Photos\David Kettle\Driveway - Remue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13538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2" b="12201"/>
          <a:stretch>
            <a:fillRect/>
          </a:stretch>
        </p:blipFill>
        <p:spPr bwMode="auto">
          <a:xfrm>
            <a:off x="2813556" y="0"/>
            <a:ext cx="3533043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0" r="25859" b="33704"/>
          <a:stretch>
            <a:fillRect/>
          </a:stretch>
        </p:blipFill>
        <p:spPr bwMode="auto">
          <a:xfrm>
            <a:off x="2" y="3689350"/>
            <a:ext cx="3234104" cy="315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3" descr="\\Anchor\Fenelons$\Desktop\from my home computer\USB drive\Photos\David Kettle\rain garden 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5" b="17679"/>
          <a:stretch>
            <a:fillRect/>
          </a:stretch>
        </p:blipFill>
        <p:spPr bwMode="auto">
          <a:xfrm>
            <a:off x="6304084" y="34925"/>
            <a:ext cx="2977662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\\aklc.govt.nz\Data\users2\Fenelons\Desktop\Temporary documents\For Marcus\Highbrook\road swale portrait.JPG"/>
          <p:cNvPicPr>
            <a:picLocks noGrp="1" noChangeAspect="1" noChangeArrowheads="1"/>
          </p:cNvPicPr>
          <p:nvPr/>
        </p:nvPicPr>
        <p:blipFill rotWithShape="1">
          <a:blip r:embed="rId7"/>
          <a:srcRect b="17883"/>
          <a:stretch/>
        </p:blipFill>
        <p:spPr bwMode="auto">
          <a:xfrm>
            <a:off x="3276618" y="3206750"/>
            <a:ext cx="3069981" cy="364013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b="31062"/>
          <a:stretch>
            <a:fillRect/>
          </a:stretch>
        </p:blipFill>
        <p:spPr bwMode="auto">
          <a:xfrm>
            <a:off x="6542948" y="3382970"/>
            <a:ext cx="2601057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7160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149767" y="578295"/>
            <a:ext cx="14478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000" dirty="0">
                <a:solidFill>
                  <a:prstClr val="white"/>
                </a:solidFill>
                <a:latin typeface="Georgia"/>
                <a:cs typeface="Georgia"/>
              </a:rPr>
              <a:t>Presentation </a:t>
            </a:r>
            <a:r>
              <a:rPr lang="en-US" sz="1000">
                <a:solidFill>
                  <a:prstClr val="white"/>
                </a:solidFill>
                <a:latin typeface="Georgia"/>
                <a:cs typeface="Georgia"/>
              </a:rPr>
              <a:t>title here</a:t>
            </a:r>
            <a:endParaRPr lang="en-US" sz="1000" dirty="0">
              <a:solidFill>
                <a:prstClr val="white"/>
              </a:solidFill>
              <a:latin typeface="Georgia"/>
              <a:cs typeface="Georgia"/>
            </a:endParaRPr>
          </a:p>
        </p:txBody>
      </p:sp>
      <p:grpSp>
        <p:nvGrpSpPr>
          <p:cNvPr id="8" name="Group 1"/>
          <p:cNvGrpSpPr>
            <a:grpSpLocks/>
          </p:cNvGrpSpPr>
          <p:nvPr/>
        </p:nvGrpSpPr>
        <p:grpSpPr bwMode="auto">
          <a:xfrm>
            <a:off x="383934" y="801688"/>
            <a:ext cx="8494835" cy="3003550"/>
            <a:chOff x="415925" y="71438"/>
            <a:chExt cx="9202738" cy="3003550"/>
          </a:xfrm>
        </p:grpSpPr>
        <p:sp>
          <p:nvSpPr>
            <p:cNvPr id="9" name="Picture 3" descr="U:\COO\IES\STW\Publicity Information\Photos\Long Bay\IMG_2666.JPG"/>
            <p:cNvSpPr>
              <a:spLocks noChangeAspect="1" noChangeArrowheads="1"/>
            </p:cNvSpPr>
            <p:nvPr/>
          </p:nvSpPr>
          <p:spPr bwMode="auto">
            <a:xfrm>
              <a:off x="4737100" y="71438"/>
              <a:ext cx="4881563" cy="300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lnSpc>
                  <a:spcPts val="3200"/>
                </a:lnSpc>
                <a:spcAft>
                  <a:spcPts val="800"/>
                </a:spcAft>
                <a:buChar char="•"/>
                <a:defRPr sz="3200">
                  <a:solidFill>
                    <a:srgbClr val="0D214E"/>
                  </a:solidFill>
                  <a:latin typeface="Arial" pitchFamily="34" charset="0"/>
                </a:defRPr>
              </a:lvl1pPr>
              <a:lvl2pPr marL="742950" indent="-285750" eaLnBrk="0" hangingPunct="0">
                <a:lnSpc>
                  <a:spcPts val="3200"/>
                </a:lnSpc>
                <a:spcAft>
                  <a:spcPts val="800"/>
                </a:spcAft>
                <a:buChar char="–"/>
                <a:defRPr sz="3200">
                  <a:solidFill>
                    <a:srgbClr val="0D214E"/>
                  </a:solidFill>
                  <a:latin typeface="Arial" pitchFamily="34" charset="0"/>
                </a:defRPr>
              </a:lvl2pPr>
              <a:lvl3pPr marL="1143000" indent="-228600" eaLnBrk="0" hangingPunct="0">
                <a:lnSpc>
                  <a:spcPts val="3200"/>
                </a:lnSpc>
                <a:spcAft>
                  <a:spcPts val="800"/>
                </a:spcAft>
                <a:buChar char="–"/>
                <a:defRPr sz="3200">
                  <a:solidFill>
                    <a:srgbClr val="0D214E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defRPr sz="2000">
                  <a:solidFill>
                    <a:schemeClr val="tx2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2000">
                  <a:solidFill>
                    <a:schemeClr val="tx2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2"/>
                  </a:solidFill>
                  <a:latin typeface="Arial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NZ" altLang="en-US" sz="2400">
                <a:solidFill>
                  <a:srgbClr val="94222A"/>
                </a:solidFill>
                <a:latin typeface="Times New Roman" pitchFamily="18" charset="0"/>
              </a:endParaRPr>
            </a:p>
          </p:txBody>
        </p:sp>
        <p:grpSp>
          <p:nvGrpSpPr>
            <p:cNvPr id="10" name="Group 1"/>
            <p:cNvGrpSpPr>
              <a:grpSpLocks/>
            </p:cNvGrpSpPr>
            <p:nvPr/>
          </p:nvGrpSpPr>
          <p:grpSpPr bwMode="auto">
            <a:xfrm>
              <a:off x="415925" y="157163"/>
              <a:ext cx="4032250" cy="2833687"/>
              <a:chOff x="457199" y="412892"/>
              <a:chExt cx="9144001" cy="5787325"/>
            </a:xfrm>
          </p:grpSpPr>
          <p:pic>
            <p:nvPicPr>
              <p:cNvPr id="11" name="Picture 6" descr="U:\CPO\ESP\Built Environment\Auckland Design Manual\# 2014 Proposed Structure\5 Content\500 Resources\100 Case Studies\STREET_LongBay\01 Case study working files\02 Content development\04 Print PDF formatting\body layout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14" r="5385" b="4337"/>
              <a:stretch>
                <a:fillRect/>
              </a:stretch>
            </p:blipFill>
            <p:spPr bwMode="auto">
              <a:xfrm>
                <a:off x="457201" y="412892"/>
                <a:ext cx="8169103" cy="5787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TextBox 13"/>
              <p:cNvSpPr txBox="1">
                <a:spLocks noChangeArrowheads="1"/>
              </p:cNvSpPr>
              <p:nvPr/>
            </p:nvSpPr>
            <p:spPr bwMode="auto">
              <a:xfrm>
                <a:off x="457199" y="457200"/>
                <a:ext cx="9144001" cy="13200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228600" indent="-228600" eaLnBrk="0" hangingPunct="0">
                  <a:lnSpc>
                    <a:spcPts val="3200"/>
                  </a:lnSpc>
                  <a:spcAft>
                    <a:spcPts val="800"/>
                  </a:spcAft>
                  <a:buChar char="•"/>
                  <a:defRPr sz="3200">
                    <a:solidFill>
                      <a:srgbClr val="0D214E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lnSpc>
                    <a:spcPts val="3200"/>
                  </a:lnSpc>
                  <a:spcAft>
                    <a:spcPts val="800"/>
                  </a:spcAft>
                  <a:buChar char="–"/>
                  <a:defRPr sz="3200">
                    <a:solidFill>
                      <a:srgbClr val="0D214E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lnSpc>
                    <a:spcPts val="3200"/>
                  </a:lnSpc>
                  <a:spcAft>
                    <a:spcPts val="800"/>
                  </a:spcAft>
                  <a:buChar char="–"/>
                  <a:defRPr sz="3200">
                    <a:solidFill>
                      <a:srgbClr val="0D214E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defRPr sz="2000">
                    <a:solidFill>
                      <a:schemeClr val="tx2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defRPr sz="2000">
                    <a:solidFill>
                      <a:schemeClr val="tx2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2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2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2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2"/>
                    </a:solidFill>
                    <a:latin typeface="Arial" pitchFamily="34" charset="0"/>
                  </a:defRPr>
                </a:lvl9pPr>
              </a:lstStyle>
              <a:p>
                <a:pPr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NZ" altLang="en-US" sz="1800" b="1">
                    <a:solidFill>
                      <a:srgbClr val="94222A"/>
                    </a:solidFill>
                    <a:latin typeface="Proxima Nova Rg"/>
                    <a:ea typeface="ＭＳ Ｐゴシック" pitchFamily="34" charset="-128"/>
                  </a:rPr>
                  <a:t>GETTING IT RIGHT  </a:t>
                </a:r>
                <a:r>
                  <a:rPr lang="en-US" altLang="en-US" sz="1800">
                    <a:solidFill>
                      <a:srgbClr val="94222A"/>
                    </a:solidFill>
                    <a:latin typeface="Proxima Nova Rg"/>
                    <a:ea typeface="ＭＳ Ｐゴシック" pitchFamily="34" charset="-128"/>
                  </a:rPr>
                  <a:t>BEACH ROAD EXTENSION</a:t>
                </a:r>
              </a:p>
            </p:txBody>
          </p:sp>
          <p:pic>
            <p:nvPicPr>
              <p:cNvPr id="13" name="Picture 3" descr="U:\CPO\ESP\Built Environment\Auckland Design Manual\# 2014 Proposed Structure\5 Content\500 Resources\100 Case Studies\STREET_LongBay\01 Case study working files\02 Content development\04 Print PDF formatting\section 1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10" t="12045" r="9534" b="12411"/>
              <a:stretch>
                <a:fillRect/>
              </a:stretch>
            </p:blipFill>
            <p:spPr bwMode="auto">
              <a:xfrm>
                <a:off x="937736" y="1011708"/>
                <a:ext cx="5766426" cy="39815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Rectangle 6"/>
              <p:cNvSpPr>
                <a:spLocks noChangeArrowheads="1"/>
              </p:cNvSpPr>
              <p:nvPr/>
            </p:nvSpPr>
            <p:spPr bwMode="auto">
              <a:xfrm>
                <a:off x="936001" y="4754196"/>
                <a:ext cx="7084801" cy="7857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50" dirty="0">
                    <a:solidFill>
                      <a:srgbClr val="000000"/>
                    </a:solidFill>
                    <a:latin typeface="Proxima Nova Rg" pitchFamily="50" charset="0"/>
                  </a:rPr>
                  <a:t>Oblique view of the main boulevard through Long Bay.</a:t>
                </a:r>
              </a:p>
            </p:txBody>
          </p:sp>
        </p:grpSp>
      </p:grpSp>
      <p:grpSp>
        <p:nvGrpSpPr>
          <p:cNvPr id="15" name="Group 2"/>
          <p:cNvGrpSpPr>
            <a:grpSpLocks/>
          </p:cNvGrpSpPr>
          <p:nvPr/>
        </p:nvGrpSpPr>
        <p:grpSpPr bwMode="auto">
          <a:xfrm>
            <a:off x="98181" y="3790954"/>
            <a:ext cx="8949103" cy="3095625"/>
            <a:chOff x="0" y="3573463"/>
            <a:chExt cx="9694863" cy="3095625"/>
          </a:xfrm>
        </p:grpSpPr>
        <p:grpSp>
          <p:nvGrpSpPr>
            <p:cNvPr id="16" name="Group 9"/>
            <p:cNvGrpSpPr>
              <a:grpSpLocks noChangeAspect="1"/>
            </p:cNvGrpSpPr>
            <p:nvPr/>
          </p:nvGrpSpPr>
          <p:grpSpPr bwMode="auto">
            <a:xfrm>
              <a:off x="0" y="3573463"/>
              <a:ext cx="4881563" cy="3095625"/>
              <a:chOff x="-201126" y="-192426"/>
              <a:chExt cx="7524900" cy="4773554"/>
            </a:xfrm>
          </p:grpSpPr>
          <p:pic>
            <p:nvPicPr>
              <p:cNvPr id="18" name="Picture 5" descr="U:\CPO\ESP\Built Environment\Auckland Design Manual\# 2014 Proposed Structure\5 Content\500 Resources\100 Case Studies\STREET_LongBay\01 Case study working files\02 Content development\04 Print PDF formatting\body layout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076" y="-192426"/>
                <a:ext cx="7162053" cy="4773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2" descr="U:\CPO\ESP\Built Environment\Auckland Design Manual\# 2014 Proposed Structure\5 Content\500 Resources\100 Case Studies\STREET_LongBay\01 Case study working files\02 Content development\04 Print PDF formatting\section 2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097" t="13934" r="12721" b="13548"/>
              <a:stretch>
                <a:fillRect/>
              </a:stretch>
            </p:blipFill>
            <p:spPr bwMode="auto">
              <a:xfrm>
                <a:off x="657225" y="923925"/>
                <a:ext cx="4007743" cy="2847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TextBox 13"/>
              <p:cNvSpPr txBox="1">
                <a:spLocks noChangeArrowheads="1"/>
              </p:cNvSpPr>
              <p:nvPr/>
            </p:nvSpPr>
            <p:spPr bwMode="auto">
              <a:xfrm>
                <a:off x="-201126" y="-72507"/>
                <a:ext cx="7524900" cy="996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228600" indent="-228600" eaLnBrk="0" hangingPunct="0">
                  <a:lnSpc>
                    <a:spcPts val="3200"/>
                  </a:lnSpc>
                  <a:spcAft>
                    <a:spcPts val="800"/>
                  </a:spcAft>
                  <a:buChar char="•"/>
                  <a:defRPr sz="3200">
                    <a:solidFill>
                      <a:srgbClr val="0D214E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lnSpc>
                    <a:spcPts val="3200"/>
                  </a:lnSpc>
                  <a:spcAft>
                    <a:spcPts val="800"/>
                  </a:spcAft>
                  <a:buChar char="–"/>
                  <a:defRPr sz="3200">
                    <a:solidFill>
                      <a:srgbClr val="0D214E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lnSpc>
                    <a:spcPts val="3200"/>
                  </a:lnSpc>
                  <a:spcAft>
                    <a:spcPts val="800"/>
                  </a:spcAft>
                  <a:buChar char="–"/>
                  <a:defRPr sz="3200">
                    <a:solidFill>
                      <a:srgbClr val="0D214E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defRPr sz="2000">
                    <a:solidFill>
                      <a:schemeClr val="tx2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defRPr sz="2000">
                    <a:solidFill>
                      <a:schemeClr val="tx2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2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2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2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2"/>
                    </a:solidFill>
                    <a:latin typeface="Arial" pitchFamily="34" charset="0"/>
                  </a:defRPr>
                </a:lvl9pPr>
              </a:lstStyle>
              <a:p>
                <a:pPr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NZ" altLang="en-US" sz="1800" b="1">
                    <a:solidFill>
                      <a:srgbClr val="94222A"/>
                    </a:solidFill>
                    <a:latin typeface="Proxima Nova Rg"/>
                    <a:ea typeface="ＭＳ Ｐゴシック" pitchFamily="34" charset="-128"/>
                  </a:rPr>
                  <a:t>GETTING IT RIGHT  </a:t>
                </a:r>
                <a:r>
                  <a:rPr lang="en-US" altLang="en-US" sz="1800">
                    <a:solidFill>
                      <a:srgbClr val="94222A"/>
                    </a:solidFill>
                    <a:latin typeface="Proxima Nova Rg"/>
                    <a:ea typeface="ＭＳ Ｐゴシック" pitchFamily="34" charset="-128"/>
                  </a:rPr>
                  <a:t>RESIDENTIAL STREET</a:t>
                </a:r>
              </a:p>
            </p:txBody>
          </p:sp>
          <p:sp>
            <p:nvSpPr>
              <p:cNvPr id="21" name="Rectangle 6"/>
              <p:cNvSpPr>
                <a:spLocks noChangeArrowheads="1"/>
              </p:cNvSpPr>
              <p:nvPr/>
            </p:nvSpPr>
            <p:spPr bwMode="auto">
              <a:xfrm>
                <a:off x="2001284" y="3650897"/>
                <a:ext cx="2831321" cy="593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50" dirty="0">
                    <a:solidFill>
                      <a:srgbClr val="000000"/>
                    </a:solidFill>
                    <a:latin typeface="Proxima Nova Rg" pitchFamily="50" charset="0"/>
                  </a:rPr>
                  <a:t>Oblique view of a typical residential street.</a:t>
                </a:r>
              </a:p>
            </p:txBody>
          </p:sp>
        </p:grpSp>
        <p:pic>
          <p:nvPicPr>
            <p:cNvPr id="17" name="Picture 2" descr="U:\COO\IES\STW\Publicity Information\Photos\Long Bay\IMG_2665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2" r="9206" b="7106"/>
            <a:stretch>
              <a:fillRect/>
            </a:stretch>
          </p:blipFill>
          <p:spPr bwMode="auto">
            <a:xfrm>
              <a:off x="4737100" y="3616325"/>
              <a:ext cx="4957763" cy="3052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" name="Picture 3" descr="U:\COO\IES\STW\Publicity Information\Photos\Long Bay\IMG_2666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5"/>
          <a:stretch>
            <a:fillRect/>
          </a:stretch>
        </p:blipFill>
        <p:spPr bwMode="auto">
          <a:xfrm>
            <a:off x="4526576" y="887413"/>
            <a:ext cx="4506057" cy="283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2102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48999" y="2471738"/>
            <a:ext cx="6973691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Bullets point style like this</a:t>
            </a:r>
          </a:p>
          <a:p>
            <a:pPr marL="914400" lvl="1" indent="-457200">
              <a:lnSpc>
                <a:spcPct val="200000"/>
              </a:lnSpc>
              <a:buFont typeface="Arial"/>
              <a:buChar char="•"/>
            </a:pPr>
            <a:r>
              <a:rPr lang="en-US" i="1" dirty="0">
                <a:solidFill>
                  <a:prstClr val="black"/>
                </a:solidFill>
                <a:latin typeface="Arial"/>
                <a:cs typeface="Arial"/>
              </a:rPr>
              <a:t>Indented bullets like this</a:t>
            </a:r>
          </a:p>
          <a:p>
            <a:pPr marL="1371600" lvl="2" indent="-457200">
              <a:lnSpc>
                <a:spcPct val="200000"/>
              </a:lnSpc>
              <a:buFont typeface="Arial"/>
              <a:buChar char="•"/>
            </a:pPr>
            <a:r>
              <a:rPr lang="en-US" i="1" dirty="0">
                <a:solidFill>
                  <a:prstClr val="black"/>
                </a:solidFill>
                <a:latin typeface="Arial"/>
                <a:cs typeface="Arial"/>
              </a:rPr>
              <a:t>Indented bullets like this</a:t>
            </a:r>
          </a:p>
          <a:p>
            <a:pPr marL="1828800" lvl="3" indent="-457200">
              <a:lnSpc>
                <a:spcPct val="200000"/>
              </a:lnSpc>
              <a:buFont typeface="Arial"/>
              <a:buChar char="•"/>
            </a:pPr>
            <a:r>
              <a:rPr lang="en-US" i="1" dirty="0">
                <a:solidFill>
                  <a:prstClr val="black"/>
                </a:solidFill>
                <a:latin typeface="Arial"/>
                <a:cs typeface="Arial"/>
              </a:rPr>
              <a:t>Indented bullets like this</a:t>
            </a:r>
          </a:p>
          <a:p>
            <a:pPr marL="914400" lvl="1" indent="-457200">
              <a:lnSpc>
                <a:spcPct val="200000"/>
              </a:lnSpc>
              <a:buFont typeface="Arial"/>
              <a:buChar char="•"/>
            </a:pPr>
            <a:endParaRPr lang="en-US" i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49767" y="578295"/>
            <a:ext cx="14478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000" dirty="0">
                <a:solidFill>
                  <a:prstClr val="white"/>
                </a:solidFill>
                <a:latin typeface="Georgia"/>
                <a:cs typeface="Georgia"/>
              </a:rPr>
              <a:t>Presentation </a:t>
            </a:r>
            <a:r>
              <a:rPr lang="en-US" sz="1000">
                <a:solidFill>
                  <a:prstClr val="white"/>
                </a:solidFill>
                <a:latin typeface="Georgia"/>
                <a:cs typeface="Georgia"/>
              </a:rPr>
              <a:t>title here</a:t>
            </a:r>
            <a:endParaRPr lang="en-US" sz="1000" dirty="0">
              <a:solidFill>
                <a:prstClr val="white"/>
              </a:solidFill>
              <a:latin typeface="Georgia"/>
              <a:cs typeface="Georg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27784" y="424406"/>
            <a:ext cx="64594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Georgia"/>
                <a:cs typeface="Georgia"/>
              </a:rPr>
              <a:t>This is a generic text slide title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0"/>
            <a:ext cx="8206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935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48999" y="2471738"/>
            <a:ext cx="6973691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Bullets point style like this</a:t>
            </a:r>
          </a:p>
          <a:p>
            <a:pPr marL="914400" lvl="1" indent="-457200">
              <a:lnSpc>
                <a:spcPct val="200000"/>
              </a:lnSpc>
              <a:buFont typeface="Arial"/>
              <a:buChar char="•"/>
            </a:pPr>
            <a:r>
              <a:rPr lang="en-US" i="1" dirty="0">
                <a:solidFill>
                  <a:prstClr val="black"/>
                </a:solidFill>
                <a:latin typeface="Arial"/>
                <a:cs typeface="Arial"/>
              </a:rPr>
              <a:t>Indented bullets like this</a:t>
            </a:r>
          </a:p>
          <a:p>
            <a:pPr marL="1371600" lvl="2" indent="-457200">
              <a:lnSpc>
                <a:spcPct val="200000"/>
              </a:lnSpc>
              <a:buFont typeface="Arial"/>
              <a:buChar char="•"/>
            </a:pPr>
            <a:r>
              <a:rPr lang="en-US" i="1" dirty="0">
                <a:solidFill>
                  <a:prstClr val="black"/>
                </a:solidFill>
                <a:latin typeface="Arial"/>
                <a:cs typeface="Arial"/>
              </a:rPr>
              <a:t>Indented bullets like this</a:t>
            </a:r>
          </a:p>
          <a:p>
            <a:pPr marL="1828800" lvl="3" indent="-457200">
              <a:lnSpc>
                <a:spcPct val="200000"/>
              </a:lnSpc>
              <a:buFont typeface="Arial"/>
              <a:buChar char="•"/>
            </a:pPr>
            <a:r>
              <a:rPr lang="en-US" i="1" dirty="0">
                <a:solidFill>
                  <a:prstClr val="black"/>
                </a:solidFill>
                <a:latin typeface="Arial"/>
                <a:cs typeface="Arial"/>
              </a:rPr>
              <a:t>Indented bullets like this</a:t>
            </a:r>
          </a:p>
          <a:p>
            <a:pPr marL="914400" lvl="1" indent="-457200">
              <a:lnSpc>
                <a:spcPct val="200000"/>
              </a:lnSpc>
              <a:buFont typeface="Arial"/>
              <a:buChar char="•"/>
            </a:pPr>
            <a:endParaRPr lang="en-US" i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49767" y="578295"/>
            <a:ext cx="14478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000" dirty="0">
                <a:solidFill>
                  <a:prstClr val="white"/>
                </a:solidFill>
                <a:latin typeface="Georgia"/>
                <a:cs typeface="Georgia"/>
              </a:rPr>
              <a:t>Presentation </a:t>
            </a:r>
            <a:r>
              <a:rPr lang="en-US" sz="1000">
                <a:solidFill>
                  <a:prstClr val="white"/>
                </a:solidFill>
                <a:latin typeface="Georgia"/>
                <a:cs typeface="Georgia"/>
              </a:rPr>
              <a:t>title here</a:t>
            </a:r>
            <a:endParaRPr lang="en-US" sz="1000" dirty="0">
              <a:solidFill>
                <a:prstClr val="white"/>
              </a:solidFill>
              <a:latin typeface="Georgia"/>
              <a:cs typeface="Georg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68413" y="424406"/>
            <a:ext cx="38240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Georgia"/>
                <a:cs typeface="Georgia"/>
              </a:rPr>
              <a:t>Overflow design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06530"/>
            <a:ext cx="4913602" cy="6551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1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6" r="11271"/>
          <a:stretch/>
        </p:blipFill>
        <p:spPr bwMode="auto">
          <a:xfrm>
            <a:off x="4482362" y="1624738"/>
            <a:ext cx="5334809" cy="4384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6974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B22357-0916-4841-890B-6C0C43AD5FA6}" type="slidenum">
              <a:rPr lang="en-US" smtClean="0">
                <a:solidFill>
                  <a:srgbClr val="0D214E"/>
                </a:solidFill>
              </a:rPr>
              <a:pPr>
                <a:defRPr/>
              </a:pPr>
              <a:t>36</a:t>
            </a:fld>
            <a:endParaRPr lang="en-US">
              <a:solidFill>
                <a:srgbClr val="0D214E"/>
              </a:solidFill>
            </a:endParaRPr>
          </a:p>
        </p:txBody>
      </p:sp>
      <p:pic>
        <p:nvPicPr>
          <p:cNvPr id="5" name="Picture 2" descr="U:\COO\IES\STW\Publicity Information\Photos\Long Bay\IMG_265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/>
          <a:srcRect t="-36" r="269" b="-134"/>
          <a:stretch/>
        </p:blipFill>
        <p:spPr>
          <a:xfrm>
            <a:off x="-2931" y="-6350"/>
            <a:ext cx="9461989" cy="6864350"/>
          </a:xfrm>
          <a:effectLst>
            <a:outerShdw blurRad="50800" dist="50800" dir="5400000" sx="99000" sy="99000" algn="ctr" rotWithShape="0">
              <a:srgbClr val="000000">
                <a:alpha val="46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40146202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6726" y="2839972"/>
            <a:ext cx="8082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200" b="1" i="1" dirty="0">
                <a:solidFill>
                  <a:srgbClr val="FFFFFF"/>
                </a:solidFill>
                <a:latin typeface="Georgia"/>
                <a:cs typeface="Georgia"/>
              </a:rPr>
              <a:t>Urban Water Programme</a:t>
            </a:r>
          </a:p>
        </p:txBody>
      </p:sp>
      <p:sp>
        <p:nvSpPr>
          <p:cNvPr id="6" name="Rectangle 5"/>
          <p:cNvSpPr/>
          <p:nvPr/>
        </p:nvSpPr>
        <p:spPr>
          <a:xfrm>
            <a:off x="6537420" y="578295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000" dirty="0">
                <a:solidFill>
                  <a:prstClr val="white"/>
                </a:solidFill>
                <a:latin typeface="Georgia"/>
                <a:cs typeface="Georgia"/>
              </a:rPr>
              <a:t>NPS-FM and urban water quality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008" y="6181782"/>
            <a:ext cx="926124" cy="4609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362" y="5821239"/>
            <a:ext cx="1504828" cy="27878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362" y="6259241"/>
            <a:ext cx="1355031" cy="3077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027" y="5746752"/>
            <a:ext cx="1504829" cy="35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2772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770228" y="424406"/>
            <a:ext cx="56022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Georgia"/>
                <a:cs typeface="Georgia"/>
              </a:rPr>
              <a:t>Urban Water Programme</a:t>
            </a:r>
          </a:p>
        </p:txBody>
      </p:sp>
      <p:sp>
        <p:nvSpPr>
          <p:cNvPr id="8" name="Rectangle 7"/>
          <p:cNvSpPr/>
          <p:nvPr/>
        </p:nvSpPr>
        <p:spPr>
          <a:xfrm>
            <a:off x="944224" y="2176463"/>
            <a:ext cx="707582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Establish a working group to work out how to progress</a:t>
            </a:r>
          </a:p>
          <a:p>
            <a:pPr marL="457200" indent="-457200">
              <a:lnSpc>
                <a:spcPct val="200000"/>
              </a:lnSpc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Guidance and non-policy options </a:t>
            </a:r>
          </a:p>
          <a:p>
            <a:pPr marL="457200" indent="-457200">
              <a:lnSpc>
                <a:spcPct val="200000"/>
              </a:lnSpc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TA project by Implementation Team</a:t>
            </a:r>
          </a:p>
          <a:p>
            <a:pPr marL="457200" indent="-457200">
              <a:lnSpc>
                <a:spcPct val="200000"/>
              </a:lnSpc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Need to improve understanding of costs and benefits </a:t>
            </a:r>
          </a:p>
          <a:p>
            <a:pPr lvl="1">
              <a:lnSpc>
                <a:spcPct val="200000"/>
              </a:lnSpc>
            </a:pPr>
            <a:endParaRPr lang="en-US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7210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48999" y="1919288"/>
            <a:ext cx="6973691" cy="4099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NZ" altLang="en-US" sz="2000" dirty="0">
                <a:solidFill>
                  <a:prstClr val="black"/>
                </a:solidFill>
                <a:latin typeface="Arial"/>
                <a:cs typeface="Arial"/>
              </a:rPr>
              <a:t>National Objectives Framework –</a:t>
            </a:r>
          </a:p>
          <a:p>
            <a:pPr marL="914400" lvl="1" indent="-457200">
              <a:lnSpc>
                <a:spcPct val="120000"/>
              </a:lnSpc>
              <a:buFont typeface="Arial"/>
              <a:buChar char="•"/>
            </a:pPr>
            <a:r>
              <a:rPr lang="en-NZ" altLang="en-US" i="1" dirty="0">
                <a:solidFill>
                  <a:prstClr val="black"/>
                </a:solidFill>
                <a:latin typeface="Arial"/>
                <a:cs typeface="Arial"/>
              </a:rPr>
              <a:t>Set Freshwater Management Units (FMU), </a:t>
            </a:r>
          </a:p>
          <a:p>
            <a:pPr marL="914400" lvl="1" indent="-457200">
              <a:lnSpc>
                <a:spcPct val="120000"/>
              </a:lnSpc>
              <a:buFont typeface="Arial"/>
              <a:buChar char="•"/>
            </a:pPr>
            <a:r>
              <a:rPr lang="en-NZ" altLang="en-US" i="1" dirty="0">
                <a:solidFill>
                  <a:prstClr val="black"/>
                </a:solidFill>
                <a:latin typeface="Arial"/>
                <a:cs typeface="Arial"/>
              </a:rPr>
              <a:t>identify values, </a:t>
            </a:r>
          </a:p>
          <a:p>
            <a:pPr marL="914400" lvl="1" indent="-457200">
              <a:lnSpc>
                <a:spcPct val="120000"/>
              </a:lnSpc>
              <a:buFont typeface="Arial"/>
              <a:buChar char="•"/>
            </a:pPr>
            <a:r>
              <a:rPr lang="en-NZ" altLang="en-US" i="1" dirty="0">
                <a:solidFill>
                  <a:prstClr val="black"/>
                </a:solidFill>
                <a:latin typeface="Arial"/>
                <a:cs typeface="Arial"/>
              </a:rPr>
              <a:t>which attributes if any, </a:t>
            </a:r>
          </a:p>
          <a:p>
            <a:pPr marL="914400" lvl="1" indent="-457200">
              <a:lnSpc>
                <a:spcPct val="120000"/>
              </a:lnSpc>
              <a:buFont typeface="Arial"/>
              <a:buChar char="•"/>
            </a:pPr>
            <a:r>
              <a:rPr lang="en-NZ" altLang="en-US" i="1" dirty="0">
                <a:solidFill>
                  <a:prstClr val="black"/>
                </a:solidFill>
                <a:latin typeface="Arial"/>
                <a:cs typeface="Arial"/>
              </a:rPr>
              <a:t>define desired state,</a:t>
            </a:r>
          </a:p>
          <a:p>
            <a:pPr marL="914400" lvl="1" indent="-457200">
              <a:lnSpc>
                <a:spcPct val="120000"/>
              </a:lnSpc>
              <a:buFont typeface="Arial"/>
              <a:buChar char="•"/>
            </a:pPr>
            <a:r>
              <a:rPr lang="en-NZ" altLang="en-US" i="1" dirty="0">
                <a:solidFill>
                  <a:prstClr val="black"/>
                </a:solidFill>
                <a:latin typeface="Arial"/>
                <a:cs typeface="Arial"/>
              </a:rPr>
              <a:t>set / formulate numeric objective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Urban related – dissolved oxygen and e. coli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But we know that heavy metals, sediment and temperature are all significant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Also that hydrological changes have impacts on habitat</a:t>
            </a:r>
          </a:p>
        </p:txBody>
      </p:sp>
      <p:sp>
        <p:nvSpPr>
          <p:cNvPr id="6" name="Rectangle 5"/>
          <p:cNvSpPr/>
          <p:nvPr/>
        </p:nvSpPr>
        <p:spPr>
          <a:xfrm>
            <a:off x="7149767" y="578295"/>
            <a:ext cx="14478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000" dirty="0">
                <a:solidFill>
                  <a:prstClr val="white"/>
                </a:solidFill>
                <a:latin typeface="Georgia"/>
                <a:cs typeface="Georgia"/>
              </a:rPr>
              <a:t>Presentation </a:t>
            </a:r>
            <a:r>
              <a:rPr lang="en-US" sz="1000">
                <a:solidFill>
                  <a:prstClr val="white"/>
                </a:solidFill>
                <a:latin typeface="Georgia"/>
                <a:cs typeface="Georgia"/>
              </a:rPr>
              <a:t>title here</a:t>
            </a:r>
            <a:endParaRPr lang="en-US" sz="1000" dirty="0">
              <a:solidFill>
                <a:prstClr val="white"/>
              </a:solidFill>
              <a:latin typeface="Georgia"/>
              <a:cs typeface="Georg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8999" y="1212468"/>
            <a:ext cx="64594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Georgia"/>
                <a:cs typeface="Georgia"/>
              </a:rPr>
              <a:t>NPS – Freshwater Management</a:t>
            </a:r>
          </a:p>
        </p:txBody>
      </p:sp>
    </p:spTree>
    <p:extLst>
      <p:ext uri="{BB962C8B-B14F-4D97-AF65-F5344CB8AC3E}">
        <p14:creationId xmlns:p14="http://schemas.microsoft.com/office/powerpoint/2010/main" val="3201434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46977" y="2839972"/>
            <a:ext cx="75022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200" b="1" i="1" dirty="0">
                <a:solidFill>
                  <a:srgbClr val="FFFFFF"/>
                </a:solidFill>
                <a:latin typeface="Georgia"/>
                <a:cs typeface="Georgia"/>
              </a:rPr>
              <a:t>Urban Water Quality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202" y="6103153"/>
            <a:ext cx="1504829" cy="35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85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48999" y="1481138"/>
            <a:ext cx="71425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</a:p>
          <a:p>
            <a:pPr lvl="1" indent="-457200">
              <a:lnSpc>
                <a:spcPct val="150000"/>
              </a:lnSpc>
              <a:buFont typeface="Arial"/>
              <a:buChar char="•"/>
            </a:pPr>
            <a:endParaRPr lang="en-US"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914400" lvl="1" indent="-457200">
              <a:lnSpc>
                <a:spcPct val="200000"/>
              </a:lnSpc>
              <a:buFont typeface="Arial"/>
              <a:buChar char="•"/>
            </a:pPr>
            <a:endParaRPr lang="en-US" i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49767" y="578295"/>
            <a:ext cx="14478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000" dirty="0">
                <a:solidFill>
                  <a:prstClr val="white"/>
                </a:solidFill>
                <a:latin typeface="Georgia"/>
                <a:cs typeface="Georgia"/>
              </a:rPr>
              <a:t>Presentation </a:t>
            </a:r>
            <a:r>
              <a:rPr lang="en-US" sz="1000">
                <a:solidFill>
                  <a:prstClr val="white"/>
                </a:solidFill>
                <a:latin typeface="Georgia"/>
                <a:cs typeface="Georgia"/>
              </a:rPr>
              <a:t>title here</a:t>
            </a:r>
            <a:endParaRPr lang="en-US" sz="1000" dirty="0">
              <a:solidFill>
                <a:prstClr val="white"/>
              </a:solidFill>
              <a:latin typeface="Georgia"/>
              <a:cs typeface="Georg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08419" y="578295"/>
            <a:ext cx="44652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Georgia"/>
                <a:cs typeface="Georgia"/>
              </a:rPr>
              <a:t>Urban water?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1739"/>
            <a:ext cx="3065586" cy="249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5" b="8980"/>
          <a:stretch/>
        </p:blipFill>
        <p:spPr bwMode="auto">
          <a:xfrm>
            <a:off x="2710962" y="2590800"/>
            <a:ext cx="3310304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677" y="4403772"/>
            <a:ext cx="4031274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8324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48998" y="1890713"/>
            <a:ext cx="714250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Wastewater networks</a:t>
            </a:r>
          </a:p>
          <a:p>
            <a:pPr marL="914400" lvl="1" indent="-457200">
              <a:lnSpc>
                <a:spcPct val="150000"/>
              </a:lnSpc>
              <a:buFont typeface="Arial"/>
              <a:buChar char="•"/>
            </a:pPr>
            <a:r>
              <a:rPr lang="en-US" i="1" dirty="0">
                <a:solidFill>
                  <a:prstClr val="black"/>
                </a:solidFill>
                <a:latin typeface="Arial"/>
                <a:cs typeface="Arial"/>
              </a:rPr>
              <a:t>Overflows arising from I&amp;I</a:t>
            </a:r>
          </a:p>
          <a:p>
            <a:pPr marL="914400" lvl="1" indent="-457200">
              <a:lnSpc>
                <a:spcPct val="150000"/>
              </a:lnSpc>
              <a:buFont typeface="Arial"/>
              <a:buChar char="•"/>
            </a:pPr>
            <a:r>
              <a:rPr lang="en-US" i="1" dirty="0">
                <a:solidFill>
                  <a:prstClr val="black"/>
                </a:solidFill>
                <a:latin typeface="Arial"/>
                <a:cs typeface="Arial"/>
              </a:rPr>
              <a:t>Pump stations</a:t>
            </a:r>
          </a:p>
          <a:p>
            <a:pPr lvl="1" indent="-4572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Stormwater contaminants </a:t>
            </a:r>
          </a:p>
          <a:p>
            <a:pPr marL="914400" lvl="1" indent="-457200">
              <a:lnSpc>
                <a:spcPct val="150000"/>
              </a:lnSpc>
              <a:buFont typeface="Arial"/>
              <a:buChar char="•"/>
            </a:pPr>
            <a:r>
              <a:rPr lang="en-US" i="1" dirty="0">
                <a:solidFill>
                  <a:prstClr val="black"/>
                </a:solidFill>
                <a:latin typeface="Arial"/>
                <a:cs typeface="Arial"/>
              </a:rPr>
              <a:t>Heavy metals, DO, Temperature, sediment </a:t>
            </a:r>
          </a:p>
          <a:p>
            <a:pPr marL="914400" lvl="1" indent="-457200">
              <a:lnSpc>
                <a:spcPct val="150000"/>
              </a:lnSpc>
              <a:buFont typeface="Arial"/>
              <a:buChar char="•"/>
            </a:pPr>
            <a:r>
              <a:rPr lang="en-US" i="1" dirty="0">
                <a:solidFill>
                  <a:prstClr val="black"/>
                </a:solidFill>
                <a:latin typeface="Arial"/>
                <a:cs typeface="Arial"/>
              </a:rPr>
              <a:t>Hydrological change</a:t>
            </a:r>
          </a:p>
          <a:p>
            <a:pPr marL="914400" lvl="1" indent="-457200">
              <a:lnSpc>
                <a:spcPct val="200000"/>
              </a:lnSpc>
              <a:buFont typeface="Arial"/>
              <a:buChar char="•"/>
            </a:pPr>
            <a:endParaRPr lang="en-US" i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49767" y="578295"/>
            <a:ext cx="14478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000" dirty="0">
                <a:solidFill>
                  <a:prstClr val="white"/>
                </a:solidFill>
                <a:latin typeface="Georgia"/>
                <a:cs typeface="Georgia"/>
              </a:rPr>
              <a:t>Presentation </a:t>
            </a:r>
            <a:r>
              <a:rPr lang="en-US" sz="1000">
                <a:solidFill>
                  <a:prstClr val="white"/>
                </a:solidFill>
                <a:latin typeface="Georgia"/>
                <a:cs typeface="Georgia"/>
              </a:rPr>
              <a:t>title here</a:t>
            </a:r>
            <a:endParaRPr lang="en-US" sz="1000" dirty="0">
              <a:solidFill>
                <a:prstClr val="white"/>
              </a:solidFill>
              <a:latin typeface="Georgia"/>
              <a:cs typeface="Georg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84503" y="578295"/>
            <a:ext cx="64594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Georgia"/>
                <a:cs typeface="Georgia"/>
              </a:rPr>
              <a:t>Urban water quality</a:t>
            </a:r>
          </a:p>
        </p:txBody>
      </p:sp>
    </p:spTree>
    <p:extLst>
      <p:ext uri="{BB962C8B-B14F-4D97-AF65-F5344CB8AC3E}">
        <p14:creationId xmlns:p14="http://schemas.microsoft.com/office/powerpoint/2010/main" val="2004299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48999" y="1481138"/>
            <a:ext cx="7142501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Intersects with infrastructure – local councils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Need to understand </a:t>
            </a:r>
          </a:p>
          <a:p>
            <a:pPr marL="914400" lvl="1" indent="-457200">
              <a:lnSpc>
                <a:spcPct val="150000"/>
              </a:lnSpc>
              <a:buFont typeface="Arial"/>
              <a:buChar char="•"/>
            </a:pPr>
            <a:r>
              <a:rPr lang="en-US" i="1" dirty="0">
                <a:solidFill>
                  <a:prstClr val="black"/>
                </a:solidFill>
                <a:latin typeface="Arial"/>
                <a:cs typeface="Arial"/>
              </a:rPr>
              <a:t>Scale of issues</a:t>
            </a:r>
          </a:p>
          <a:p>
            <a:pPr marL="914400" lvl="1" indent="-457200">
              <a:lnSpc>
                <a:spcPct val="150000"/>
              </a:lnSpc>
              <a:buFont typeface="Arial"/>
              <a:buChar char="•"/>
            </a:pPr>
            <a:r>
              <a:rPr lang="en-US" i="1" dirty="0">
                <a:solidFill>
                  <a:prstClr val="black"/>
                </a:solidFill>
                <a:latin typeface="Arial"/>
                <a:cs typeface="Arial"/>
              </a:rPr>
              <a:t>Asset management</a:t>
            </a:r>
          </a:p>
          <a:p>
            <a:pPr marL="914400" lvl="1" indent="-457200">
              <a:lnSpc>
                <a:spcPct val="150000"/>
              </a:lnSpc>
              <a:buFont typeface="Arial"/>
              <a:buChar char="•"/>
            </a:pPr>
            <a:r>
              <a:rPr lang="en-US" i="1" dirty="0">
                <a:solidFill>
                  <a:prstClr val="black"/>
                </a:solidFill>
                <a:latin typeface="Arial"/>
                <a:cs typeface="Arial"/>
              </a:rPr>
              <a:t>Opportunities available – growth, redevelopment</a:t>
            </a:r>
          </a:p>
          <a:p>
            <a:pPr lvl="1" indent="-4572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Issues can be considered in two parts</a:t>
            </a:r>
          </a:p>
          <a:p>
            <a:pPr marL="914400" lvl="1" indent="-457200">
              <a:lnSpc>
                <a:spcPct val="150000"/>
              </a:lnSpc>
              <a:buFont typeface="Arial"/>
              <a:buChar char="•"/>
            </a:pPr>
            <a:r>
              <a:rPr lang="en-US" i="1" dirty="0">
                <a:solidFill>
                  <a:prstClr val="black"/>
                </a:solidFill>
                <a:latin typeface="Arial"/>
                <a:cs typeface="Arial"/>
              </a:rPr>
              <a:t>Existing networks</a:t>
            </a:r>
          </a:p>
          <a:p>
            <a:pPr marL="914400" lvl="1" indent="-457200">
              <a:lnSpc>
                <a:spcPct val="150000"/>
              </a:lnSpc>
              <a:buFont typeface="Arial"/>
              <a:buChar char="•"/>
            </a:pPr>
            <a:r>
              <a:rPr lang="en-US" i="1" dirty="0">
                <a:solidFill>
                  <a:prstClr val="black"/>
                </a:solidFill>
                <a:latin typeface="Arial"/>
                <a:cs typeface="Arial"/>
              </a:rPr>
              <a:t>Growth related development</a:t>
            </a:r>
          </a:p>
          <a:p>
            <a:pPr lvl="1" indent="-457200">
              <a:lnSpc>
                <a:spcPct val="150000"/>
              </a:lnSpc>
              <a:buFont typeface="Arial"/>
              <a:buChar char="•"/>
            </a:pPr>
            <a:endParaRPr lang="en-US"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lvl="1" indent="-4572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Meeting the objectives will be a challenge in catchments undergoing urban development </a:t>
            </a:r>
          </a:p>
          <a:p>
            <a:pPr marL="0" lvl="1">
              <a:lnSpc>
                <a:spcPct val="150000"/>
              </a:lnSpc>
            </a:pPr>
            <a:endParaRPr lang="en-US"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49767" y="578295"/>
            <a:ext cx="14478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000" dirty="0">
                <a:solidFill>
                  <a:prstClr val="white"/>
                </a:solidFill>
                <a:latin typeface="Georgia"/>
                <a:cs typeface="Georgia"/>
              </a:rPr>
              <a:t>Presentation </a:t>
            </a:r>
            <a:r>
              <a:rPr lang="en-US" sz="1000">
                <a:solidFill>
                  <a:prstClr val="white"/>
                </a:solidFill>
                <a:latin typeface="Georgia"/>
                <a:cs typeface="Georgia"/>
              </a:rPr>
              <a:t>title here</a:t>
            </a:r>
            <a:endParaRPr lang="en-US" sz="1000" dirty="0">
              <a:solidFill>
                <a:prstClr val="white"/>
              </a:solidFill>
              <a:latin typeface="Georgia"/>
              <a:cs typeface="Georg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84503" y="578295"/>
            <a:ext cx="64594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Georgia"/>
                <a:cs typeface="Georgia"/>
              </a:rPr>
              <a:t>Urban water quality</a:t>
            </a:r>
          </a:p>
        </p:txBody>
      </p:sp>
    </p:spTree>
    <p:extLst>
      <p:ext uri="{BB962C8B-B14F-4D97-AF65-F5344CB8AC3E}">
        <p14:creationId xmlns:p14="http://schemas.microsoft.com/office/powerpoint/2010/main" val="674785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753971" y="578295"/>
            <a:ext cx="64594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Georgia"/>
                <a:cs typeface="Georgia"/>
              </a:rPr>
              <a:t>Urban water quality</a:t>
            </a:r>
          </a:p>
        </p:txBody>
      </p:sp>
      <p:sp>
        <p:nvSpPr>
          <p:cNvPr id="7" name="Rectangle 6"/>
          <p:cNvSpPr/>
          <p:nvPr/>
        </p:nvSpPr>
        <p:spPr>
          <a:xfrm>
            <a:off x="7149767" y="578295"/>
            <a:ext cx="14478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sz="1000" dirty="0">
                <a:solidFill>
                  <a:prstClr val="white"/>
                </a:solidFill>
                <a:latin typeface="Georgia"/>
                <a:cs typeface="Georgia"/>
              </a:rPr>
              <a:t>Presentation </a:t>
            </a:r>
            <a:r>
              <a:rPr lang="en-US" sz="1000">
                <a:solidFill>
                  <a:prstClr val="white"/>
                </a:solidFill>
                <a:latin typeface="Georgia"/>
                <a:cs typeface="Georgia"/>
              </a:rPr>
              <a:t>title here</a:t>
            </a:r>
            <a:endParaRPr lang="en-US" sz="1000" dirty="0">
              <a:solidFill>
                <a:prstClr val="white"/>
              </a:solidFill>
              <a:latin typeface="Georgia"/>
              <a:cs typeface="Georgia"/>
            </a:endParaRPr>
          </a:p>
        </p:txBody>
      </p:sp>
      <p:pic>
        <p:nvPicPr>
          <p:cNvPr id="9" name="Picture 2" descr="\\Anchor\Fenelons$\Desktop\from my home computer\USB drive\Photos\MH Cover Surcharge1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6"/>
          <a:stretch/>
        </p:blipFill>
        <p:spPr bwMode="auto">
          <a:xfrm>
            <a:off x="1028521" y="1409699"/>
            <a:ext cx="7033846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58512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MfE Presentation Template">
  <a:themeElements>
    <a:clrScheme name="MfE Presentation Template 1">
      <a:dk1>
        <a:srgbClr val="94222A"/>
      </a:dk1>
      <a:lt1>
        <a:srgbClr val="FFFFFF"/>
      </a:lt1>
      <a:dk2>
        <a:srgbClr val="4D7900"/>
      </a:dk2>
      <a:lt2>
        <a:srgbClr val="A45100"/>
      </a:lt2>
      <a:accent1>
        <a:srgbClr val="0D214E"/>
      </a:accent1>
      <a:accent2>
        <a:srgbClr val="94222A"/>
      </a:accent2>
      <a:accent3>
        <a:srgbClr val="FFFFFF"/>
      </a:accent3>
      <a:accent4>
        <a:srgbClr val="7E1B22"/>
      </a:accent4>
      <a:accent5>
        <a:srgbClr val="AAABB2"/>
      </a:accent5>
      <a:accent6>
        <a:srgbClr val="861E25"/>
      </a:accent6>
      <a:hlink>
        <a:srgbClr val="646940"/>
      </a:hlink>
      <a:folHlink>
        <a:srgbClr val="526A9A"/>
      </a:folHlink>
    </a:clrScheme>
    <a:fontScheme name="MfE Presentatio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fE Presentation Template 1">
        <a:dk1>
          <a:srgbClr val="94222A"/>
        </a:dk1>
        <a:lt1>
          <a:srgbClr val="FFFFFF"/>
        </a:lt1>
        <a:dk2>
          <a:srgbClr val="4D7900"/>
        </a:dk2>
        <a:lt2>
          <a:srgbClr val="A45100"/>
        </a:lt2>
        <a:accent1>
          <a:srgbClr val="0D214E"/>
        </a:accent1>
        <a:accent2>
          <a:srgbClr val="94222A"/>
        </a:accent2>
        <a:accent3>
          <a:srgbClr val="FFFFFF"/>
        </a:accent3>
        <a:accent4>
          <a:srgbClr val="7E1B22"/>
        </a:accent4>
        <a:accent5>
          <a:srgbClr val="AAABB2"/>
        </a:accent5>
        <a:accent6>
          <a:srgbClr val="861E25"/>
        </a:accent6>
        <a:hlink>
          <a:srgbClr val="646940"/>
        </a:hlink>
        <a:folHlink>
          <a:srgbClr val="526A9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MfE Presentation Template">
  <a:themeElements>
    <a:clrScheme name="MfE Presentation Template 1">
      <a:dk1>
        <a:srgbClr val="94222A"/>
      </a:dk1>
      <a:lt1>
        <a:srgbClr val="FFFFFF"/>
      </a:lt1>
      <a:dk2>
        <a:srgbClr val="4D7900"/>
      </a:dk2>
      <a:lt2>
        <a:srgbClr val="A45100"/>
      </a:lt2>
      <a:accent1>
        <a:srgbClr val="0D214E"/>
      </a:accent1>
      <a:accent2>
        <a:srgbClr val="94222A"/>
      </a:accent2>
      <a:accent3>
        <a:srgbClr val="FFFFFF"/>
      </a:accent3>
      <a:accent4>
        <a:srgbClr val="7E1B22"/>
      </a:accent4>
      <a:accent5>
        <a:srgbClr val="AAABB2"/>
      </a:accent5>
      <a:accent6>
        <a:srgbClr val="861E25"/>
      </a:accent6>
      <a:hlink>
        <a:srgbClr val="646940"/>
      </a:hlink>
      <a:folHlink>
        <a:srgbClr val="526A9A"/>
      </a:folHlink>
    </a:clrScheme>
    <a:fontScheme name="MfE Presentatio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fE Presentation Template 1">
        <a:dk1>
          <a:srgbClr val="94222A"/>
        </a:dk1>
        <a:lt1>
          <a:srgbClr val="FFFFFF"/>
        </a:lt1>
        <a:dk2>
          <a:srgbClr val="4D7900"/>
        </a:dk2>
        <a:lt2>
          <a:srgbClr val="A45100"/>
        </a:lt2>
        <a:accent1>
          <a:srgbClr val="0D214E"/>
        </a:accent1>
        <a:accent2>
          <a:srgbClr val="94222A"/>
        </a:accent2>
        <a:accent3>
          <a:srgbClr val="FFFFFF"/>
        </a:accent3>
        <a:accent4>
          <a:srgbClr val="7E1B22"/>
        </a:accent4>
        <a:accent5>
          <a:srgbClr val="AAABB2"/>
        </a:accent5>
        <a:accent6>
          <a:srgbClr val="861E25"/>
        </a:accent6>
        <a:hlink>
          <a:srgbClr val="646940"/>
        </a:hlink>
        <a:folHlink>
          <a:srgbClr val="526A9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1 Master">
  <a:themeElements>
    <a:clrScheme name="Custom 1">
      <a:dk1>
        <a:sysClr val="windowText" lastClr="000000"/>
      </a:dk1>
      <a:lt1>
        <a:srgbClr val="FFFFFF"/>
      </a:lt1>
      <a:dk2>
        <a:srgbClr val="0070C0"/>
      </a:dk2>
      <a:lt2>
        <a:srgbClr val="EEECE1"/>
      </a:lt2>
      <a:accent1>
        <a:srgbClr val="17365D"/>
      </a:accent1>
      <a:accent2>
        <a:srgbClr val="92D050"/>
      </a:accent2>
      <a:accent3>
        <a:srgbClr val="0070C0"/>
      </a:accent3>
      <a:accent4>
        <a:srgbClr val="A7600C"/>
      </a:accent4>
      <a:accent5>
        <a:srgbClr val="6E298D"/>
      </a:accent5>
      <a:accent6>
        <a:srgbClr val="F79646"/>
      </a:accent6>
      <a:hlink>
        <a:srgbClr val="40AFFF"/>
      </a:hlink>
      <a:folHlink>
        <a:srgbClr val="C4BD97"/>
      </a:folHlink>
    </a:clrScheme>
    <a:fontScheme name="MPI styles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2_1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1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1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1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1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1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1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1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1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1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1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1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94222A"/>
    </a:dk1>
    <a:lt1>
      <a:srgbClr val="FFFFFF"/>
    </a:lt1>
    <a:dk2>
      <a:srgbClr val="0D214E"/>
    </a:dk2>
    <a:lt2>
      <a:srgbClr val="646940"/>
    </a:lt2>
    <a:accent1>
      <a:srgbClr val="526A9A"/>
    </a:accent1>
    <a:accent2>
      <a:srgbClr val="A45100"/>
    </a:accent2>
    <a:accent3>
      <a:srgbClr val="FFFFFF"/>
    </a:accent3>
    <a:accent4>
      <a:srgbClr val="7E1B22"/>
    </a:accent4>
    <a:accent5>
      <a:srgbClr val="B3B9CA"/>
    </a:accent5>
    <a:accent6>
      <a:srgbClr val="944900"/>
    </a:accent6>
    <a:hlink>
      <a:srgbClr val="D69400"/>
    </a:hlink>
    <a:folHlink>
      <a:srgbClr val="6A5D4F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94222A"/>
    </a:dk1>
    <a:lt1>
      <a:srgbClr val="FFFFFF"/>
    </a:lt1>
    <a:dk2>
      <a:srgbClr val="0D214E"/>
    </a:dk2>
    <a:lt2>
      <a:srgbClr val="646940"/>
    </a:lt2>
    <a:accent1>
      <a:srgbClr val="526A9A"/>
    </a:accent1>
    <a:accent2>
      <a:srgbClr val="A45100"/>
    </a:accent2>
    <a:accent3>
      <a:srgbClr val="FFFFFF"/>
    </a:accent3>
    <a:accent4>
      <a:srgbClr val="7E1B22"/>
    </a:accent4>
    <a:accent5>
      <a:srgbClr val="B3B9CA"/>
    </a:accent5>
    <a:accent6>
      <a:srgbClr val="944900"/>
    </a:accent6>
    <a:hlink>
      <a:srgbClr val="D69400"/>
    </a:hlink>
    <a:folHlink>
      <a:srgbClr val="6A5D4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CB42591F451D4A827289C5745884B9" ma:contentTypeVersion="0" ma:contentTypeDescription="Create a new document." ma:contentTypeScope="" ma:versionID="c5cc063b12c1204ac6b0057bb435f9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27b4a4f76bea50102067bc7ec8c6d4d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089993D-DB06-4431-BCE5-5EC0D24C1468}"/>
</file>

<file path=customXml/itemProps2.xml><?xml version="1.0" encoding="utf-8"?>
<ds:datastoreItem xmlns:ds="http://schemas.openxmlformats.org/officeDocument/2006/customXml" ds:itemID="{AAB9F5D4-34BA-4506-A302-9D5AC74D853A}"/>
</file>

<file path=customXml/itemProps3.xml><?xml version="1.0" encoding="utf-8"?>
<ds:datastoreItem xmlns:ds="http://schemas.openxmlformats.org/officeDocument/2006/customXml" ds:itemID="{1F6F4CF6-8F82-45B2-B056-921F9BD6E6BE}"/>
</file>

<file path=docProps/app.xml><?xml version="1.0" encoding="utf-8"?>
<Properties xmlns="http://schemas.openxmlformats.org/officeDocument/2006/extended-properties" xmlns:vt="http://schemas.openxmlformats.org/officeDocument/2006/docPropsVTypes">
  <TotalTime>8211</TotalTime>
  <Words>933</Words>
  <Application>Microsoft Office PowerPoint</Application>
  <PresentationFormat>On-screen Show (4:3)</PresentationFormat>
  <Paragraphs>221</Paragraphs>
  <Slides>38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6" baseType="lpstr">
      <vt:lpstr>ＭＳ Ｐゴシック</vt:lpstr>
      <vt:lpstr>Arial</vt:lpstr>
      <vt:lpstr>Arial Narrow</vt:lpstr>
      <vt:lpstr>Calibri</vt:lpstr>
      <vt:lpstr>Calibri Light</vt:lpstr>
      <vt:lpstr>Georgia</vt:lpstr>
      <vt:lpstr>Proxima Nova Rg</vt:lpstr>
      <vt:lpstr>Times New Roman</vt:lpstr>
      <vt:lpstr>Office Theme</vt:lpstr>
      <vt:lpstr>Custom Design</vt:lpstr>
      <vt:lpstr>3_MfE Presentation Template</vt:lpstr>
      <vt:lpstr>6_MfE Presentation Template</vt:lpstr>
      <vt:lpstr>2_1 Master</vt:lpstr>
      <vt:lpstr>4_Office Theme</vt:lpstr>
      <vt:lpstr>5_Office Theme</vt:lpstr>
      <vt:lpstr>2_Office Theme</vt:lpstr>
      <vt:lpstr>1_Office Theme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Purpose</dc:title>
  <dc:creator>A A</dc:creator>
  <cp:lastModifiedBy>Jacqui Carroll</cp:lastModifiedBy>
  <cp:revision>69</cp:revision>
  <cp:lastPrinted>2017-03-12T22:59:53Z</cp:lastPrinted>
  <dcterms:created xsi:type="dcterms:W3CDTF">2016-10-21T01:16:50Z</dcterms:created>
  <dcterms:modified xsi:type="dcterms:W3CDTF">2017-03-14T01:05:25Z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842754845</vt:i4>
  </property>
  <property fmtid="{D5CDD505-2E9C-101B-9397-08002B2CF9AE}" pid="3" name="_NewReviewCycle">
    <vt:lpwstr/>
  </property>
  <property fmtid="{D5CDD505-2E9C-101B-9397-08002B2CF9AE}" pid="4" name="_EmailSubject">
    <vt:lpwstr>Saving refreshed powerpoint template to Te Puna</vt:lpwstr>
  </property>
  <property fmtid="{D5CDD505-2E9C-101B-9397-08002B2CF9AE}" pid="5" name="_AuthorEmail">
    <vt:lpwstr>Megan.Kitchener@mfe.govt.nz</vt:lpwstr>
  </property>
  <property fmtid="{D5CDD505-2E9C-101B-9397-08002B2CF9AE}" pid="6" name="_AuthorEmailDisplayName">
    <vt:lpwstr>Megan Kitchener</vt:lpwstr>
  </property>
  <property fmtid="{D5CDD505-2E9C-101B-9397-08002B2CF9AE}" pid="7" name="ContentTypeId">
    <vt:lpwstr>0x010100CECB42591F451D4A827289C5745884B9</vt:lpwstr>
  </property>
</Properties>
</file>